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Masters/slideMaster2.xml" ContentType="application/vnd.openxmlformats-officedocument.presentationml.slideMaster+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Masters/slideMaster1.xml" ContentType="application/vnd.openxmlformats-officedocument.presentationml.slideMaster+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6.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9.xml" ContentType="application/vnd.openxmlformats-officedocument.presentationml.slideLayout+xml"/>
  <Override PartName="/ppt/slideLayouts/slideLayout45.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notesSlides/notesSlide1.xml" ContentType="application/vnd.openxmlformats-officedocument.presentationml.notesSlide+xml"/>
  <Override PartName="/ppt/slideLayouts/slideLayout65.xml" ContentType="application/vnd.openxmlformats-officedocument.presentationml.slideLayout+xml"/>
  <Override PartName="/ppt/slideLayouts/slideLayout68.xml" ContentType="application/vnd.openxmlformats-officedocument.presentationml.slideLayout+xml"/>
  <Override PartName="/ppt/slideLayouts/slideLayout47.xml" ContentType="application/vnd.openxmlformats-officedocument.presentationml.slideLayout+xml"/>
  <Override PartName="/ppt/slideLayouts/slideLayout54.xml" ContentType="application/vnd.openxmlformats-officedocument.presentationml.slideLayout+xml"/>
  <Override PartName="/ppt/slideLayouts/slideLayout64.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55.xml" ContentType="application/vnd.openxmlformats-officedocument.presentationml.slideLayout+xml"/>
  <Override PartName="/ppt/slideLayouts/slideLayout53.xml" ContentType="application/vnd.openxmlformats-officedocument.presentationml.slideLayout+xml"/>
  <Override PartName="/ppt/slideLayouts/slideLayout57.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61.xml" ContentType="application/vnd.openxmlformats-officedocument.presentationml.slideLayout+xml"/>
  <Override PartName="/ppt/slideLayouts/slideLayout56.xml" ContentType="application/vnd.openxmlformats-officedocument.presentationml.slideLayout+xml"/>
  <Override PartName="/ppt/slideLayouts/slideLayout60.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30" r:id="rId2"/>
  </p:sldMasterIdLst>
  <p:notesMasterIdLst>
    <p:notesMasterId r:id="rId27"/>
  </p:notesMasterIdLst>
  <p:sldIdLst>
    <p:sldId id="748" r:id="rId3"/>
    <p:sldId id="600" r:id="rId4"/>
    <p:sldId id="901" r:id="rId5"/>
    <p:sldId id="829" r:id="rId6"/>
    <p:sldId id="862" r:id="rId7"/>
    <p:sldId id="731" r:id="rId8"/>
    <p:sldId id="913" r:id="rId9"/>
    <p:sldId id="894" r:id="rId10"/>
    <p:sldId id="856" r:id="rId11"/>
    <p:sldId id="919" r:id="rId12"/>
    <p:sldId id="522" r:id="rId13"/>
    <p:sldId id="555" r:id="rId14"/>
    <p:sldId id="597" r:id="rId15"/>
    <p:sldId id="864" r:id="rId16"/>
    <p:sldId id="927" r:id="rId17"/>
    <p:sldId id="929" r:id="rId18"/>
    <p:sldId id="930" r:id="rId19"/>
    <p:sldId id="931" r:id="rId20"/>
    <p:sldId id="932" r:id="rId21"/>
    <p:sldId id="909" r:id="rId22"/>
    <p:sldId id="938" r:id="rId23"/>
    <p:sldId id="939" r:id="rId24"/>
    <p:sldId id="940" r:id="rId25"/>
    <p:sldId id="395" r:id="rId26"/>
  </p:sldIdLst>
  <p:sldSz cx="12192000" cy="6858000"/>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lvl9pPr>
  </p:defaultTextStyle>
  <p:extLst>
    <p:ext uri="{521415D9-36F7-43E2-AB2F-B90AF26B5E84}">
      <p14:sectionLst xmlns="" xmlns:p14="http://schemas.microsoft.com/office/powerpoint/2010/main">
        <p14:section name="Sezione predefinita" id="{67F3461B-3B6E-49FC-A4E1-005CEB5EA758}">
          <p14:sldIdLst>
            <p14:sldId id="748"/>
          </p14:sldIdLst>
        </p14:section>
        <p14:section name="Sezione senza titolo" id="{87EB9AA0-3BEE-492C-851A-67E77D1C3B68}">
          <p14:sldIdLst>
            <p14:sldId id="600"/>
            <p14:sldId id="680"/>
            <p14:sldId id="738"/>
            <p14:sldId id="605"/>
            <p14:sldId id="731"/>
            <p14:sldId id="733"/>
            <p14:sldId id="734"/>
            <p14:sldId id="742"/>
            <p14:sldId id="735"/>
            <p14:sldId id="736"/>
            <p14:sldId id="737"/>
            <p14:sldId id="688"/>
            <p14:sldId id="739"/>
            <p14:sldId id="603"/>
            <p14:sldId id="683"/>
            <p14:sldId id="613"/>
            <p14:sldId id="798"/>
            <p14:sldId id="799"/>
            <p14:sldId id="522"/>
            <p14:sldId id="555"/>
            <p14:sldId id="597"/>
            <p14:sldId id="797"/>
            <p14:sldId id="598"/>
            <p14:sldId id="804"/>
            <p14:sldId id="609"/>
            <p14:sldId id="808"/>
            <p14:sldId id="809"/>
            <p14:sldId id="805"/>
            <p14:sldId id="807"/>
            <p14:sldId id="810"/>
            <p14:sldId id="811"/>
            <p14:sldId id="690"/>
            <p14:sldId id="692"/>
            <p14:sldId id="740"/>
            <p14:sldId id="526"/>
            <p14:sldId id="559"/>
            <p14:sldId id="560"/>
            <p14:sldId id="616"/>
            <p14:sldId id="743"/>
            <p14:sldId id="744"/>
            <p14:sldId id="817"/>
            <p14:sldId id="741"/>
            <p14:sldId id="623"/>
            <p14:sldId id="527"/>
            <p14:sldId id="619"/>
            <p14:sldId id="818"/>
            <p14:sldId id="620"/>
            <p14:sldId id="621"/>
            <p14:sldId id="622"/>
            <p14:sldId id="814"/>
            <p14:sldId id="815"/>
            <p14:sldId id="816"/>
            <p14:sldId id="820"/>
            <p14:sldId id="822"/>
            <p14:sldId id="625"/>
            <p14:sldId id="627"/>
            <p14:sldId id="628"/>
            <p14:sldId id="630"/>
            <p14:sldId id="631"/>
            <p14:sldId id="395"/>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B"/>
          </a:solidFill>
        </a:fill>
      </a:tcStyle>
    </a:wholeTbl>
    <a:band2H>
      <a:tcTxStyle/>
      <a:tcStyle>
        <a:tcBdr/>
        <a:fill>
          <a:solidFill>
            <a:srgbClr val="E7E7E7"/>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C2C2C"/>
          </a:solidFill>
        </a:fill>
      </a:tcStyle>
    </a:firstRow>
  </a:tblStyle>
  <a:tblStyle styleId="{C7B018BB-80A7-4F77-B60F-C8B233D01FF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BD5"/>
          </a:solidFill>
        </a:fill>
      </a:tcStyle>
    </a:wholeTbl>
    <a:band2H>
      <a:tcTxStyle/>
      <a:tcStyle>
        <a:tcBdr/>
        <a:fill>
          <a:solidFill>
            <a:srgbClr val="E8F5EB"/>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E6D8"/>
          </a:solidFill>
        </a:fill>
      </a:tcStyle>
    </a:wholeTbl>
    <a:band2H>
      <a:tcTxStyle/>
      <a:tcStyle>
        <a:tcBdr/>
        <a:fill>
          <a:solidFill>
            <a:srgbClr val="E8F3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Open Sans"/>
          <a:ea typeface="Open Sans"/>
          <a:cs typeface="Open Sans"/>
        </a:font>
        <a:srgbClr val="2C2C2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8D8"/>
          </a:solidFill>
        </a:fill>
      </a:tcStyle>
    </a:wholeTbl>
    <a:band2H>
      <a:tcTxStyle/>
      <a:tcStyle>
        <a:tcBdr/>
        <a:fill>
          <a:solidFill>
            <a:srgbClr val="E7EDEC"/>
          </a:solidFill>
        </a:fill>
      </a:tcStyle>
    </a:band2H>
    <a:firstCol>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Open Sans"/>
          <a:ea typeface="Open Sans"/>
          <a:cs typeface="Open Sans"/>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Open Sans"/>
          <a:ea typeface="Open Sans"/>
          <a:cs typeface="Open Sans"/>
        </a:font>
        <a:srgbClr val="2C2C2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a:ea typeface="Open Sans"/>
          <a:cs typeface="Open Sans"/>
        </a:font>
        <a:srgbClr val="2C2C2C"/>
      </a:tcTxStyle>
      <a:tcStyle>
        <a:tcBdr>
          <a:left>
            <a:ln w="12700" cap="flat">
              <a:noFill/>
              <a:miter lim="400000"/>
            </a:ln>
          </a:left>
          <a:right>
            <a:ln w="12700" cap="flat">
              <a:noFill/>
              <a:miter lim="400000"/>
            </a:ln>
          </a:right>
          <a:top>
            <a:ln w="508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Open Sans"/>
          <a:ea typeface="Open Sans"/>
          <a:cs typeface="Open Sans"/>
        </a:font>
        <a:srgbClr val="FFFFFF"/>
      </a:tcTxStyle>
      <a:tcStyle>
        <a:tcBdr>
          <a:left>
            <a:ln w="12700" cap="flat">
              <a:noFill/>
              <a:miter lim="400000"/>
            </a:ln>
          </a:left>
          <a:right>
            <a:ln w="12700" cap="flat">
              <a:noFill/>
              <a:miter lim="400000"/>
            </a:ln>
          </a:right>
          <a:top>
            <a:ln w="25400" cap="flat">
              <a:solidFill>
                <a:srgbClr val="2C2C2C"/>
              </a:solidFill>
              <a:prstDash val="solid"/>
              <a:round/>
            </a:ln>
          </a:top>
          <a:bottom>
            <a:ln w="25400" cap="flat">
              <a:solidFill>
                <a:srgbClr val="2C2C2C"/>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wholeTbl>
    <a:band2H>
      <a:tcTxStyle/>
      <a:tcStyle>
        <a:tcBdr/>
        <a:fill>
          <a:solidFill>
            <a:srgbClr val="FFFFFF"/>
          </a:solidFill>
        </a:fill>
      </a:tcStyle>
    </a:band2H>
    <a:firstCol>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solidFill>
            <a:srgbClr val="2C2C2C">
              <a:alpha val="20000"/>
            </a:srgbClr>
          </a:solidFill>
        </a:fill>
      </a:tcStyle>
    </a:firstCol>
    <a:la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50800" cap="flat">
              <a:solidFill>
                <a:srgbClr val="2C2C2C"/>
              </a:solidFill>
              <a:prstDash val="solid"/>
              <a:round/>
            </a:ln>
          </a:top>
          <a:bottom>
            <a:ln w="127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lastRow>
    <a:firstRow>
      <a:tcTxStyle b="on" i="off">
        <a:font>
          <a:latin typeface="Open Sans"/>
          <a:ea typeface="Open Sans"/>
          <a:cs typeface="Open Sans"/>
        </a:font>
        <a:srgbClr val="2C2C2C"/>
      </a:tcTxStyle>
      <a:tcStyle>
        <a:tcBdr>
          <a:left>
            <a:ln w="12700" cap="flat">
              <a:solidFill>
                <a:srgbClr val="2C2C2C"/>
              </a:solidFill>
              <a:prstDash val="solid"/>
              <a:round/>
            </a:ln>
          </a:left>
          <a:right>
            <a:ln w="12700" cap="flat">
              <a:solidFill>
                <a:srgbClr val="2C2C2C"/>
              </a:solidFill>
              <a:prstDash val="solid"/>
              <a:round/>
            </a:ln>
          </a:right>
          <a:top>
            <a:ln w="12700" cap="flat">
              <a:solidFill>
                <a:srgbClr val="2C2C2C"/>
              </a:solidFill>
              <a:prstDash val="solid"/>
              <a:round/>
            </a:ln>
          </a:top>
          <a:bottom>
            <a:ln w="25400" cap="flat">
              <a:solidFill>
                <a:srgbClr val="2C2C2C"/>
              </a:solidFill>
              <a:prstDash val="solid"/>
              <a:round/>
            </a:ln>
          </a:bottom>
          <a:insideH>
            <a:ln w="12700" cap="flat">
              <a:solidFill>
                <a:srgbClr val="2C2C2C"/>
              </a:solidFill>
              <a:prstDash val="solid"/>
              <a:round/>
            </a:ln>
          </a:insideH>
          <a:insideV>
            <a:ln w="12700" cap="flat">
              <a:solidFill>
                <a:srgbClr val="2C2C2C"/>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651" autoAdjust="0"/>
    <p:restoredTop sz="92299" autoAdjust="0"/>
  </p:normalViewPr>
  <p:slideViewPr>
    <p:cSldViewPr>
      <p:cViewPr varScale="1">
        <p:scale>
          <a:sx n="103" d="100"/>
          <a:sy n="103" d="100"/>
        </p:scale>
        <p:origin x="-978"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1" name="Shape 1081"/>
          <p:cNvSpPr>
            <a:spLocks noGrp="1" noRot="1" noChangeAspect="1"/>
          </p:cNvSpPr>
          <p:nvPr>
            <p:ph type="sldImg"/>
          </p:nvPr>
        </p:nvSpPr>
        <p:spPr>
          <a:xfrm>
            <a:off x="457200" y="720725"/>
            <a:ext cx="6400800" cy="3600450"/>
          </a:xfrm>
          <a:prstGeom prst="rect">
            <a:avLst/>
          </a:prstGeom>
        </p:spPr>
        <p:txBody>
          <a:bodyPr lIns="96661" tIns="48331" rIns="96661" bIns="48331"/>
          <a:lstStyle/>
          <a:p>
            <a:endParaRPr/>
          </a:p>
        </p:txBody>
      </p:sp>
      <p:sp>
        <p:nvSpPr>
          <p:cNvPr id="1082" name="Shape 1082"/>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3903840" y="9142560"/>
            <a:ext cx="2984040" cy="480600"/>
          </a:xfrm>
          <a:prstGeom prst="rect">
            <a:avLst/>
          </a:prstGeom>
          <a:noFill/>
          <a:ln w="9360">
            <a:noFill/>
          </a:ln>
        </p:spPr>
        <p:txBody>
          <a:bodyPr lIns="94320" tIns="47160" rIns="94320" bIns="4716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63C2E5-38D3-4C98-BA98-54BBAD65CE8C}" type="slidenum">
              <a:rPr kumimoji="0" lang="it-IT" sz="1200" b="0" i="0" u="none" strike="noStrike" kern="1200" cap="none" spc="-1" normalizeH="0" baseline="0" noProof="0">
                <a:ln>
                  <a:noFill/>
                </a:ln>
                <a:solidFill>
                  <a:prstClr val="black"/>
                </a:solidFill>
                <a:effectLst/>
                <a:uLnTx/>
                <a:uFillTx/>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1" normalizeH="0" baseline="0" noProof="0">
              <a:ln>
                <a:noFill/>
              </a:ln>
              <a:solidFill>
                <a:prstClr val="black"/>
              </a:solidFill>
              <a:effectLst/>
              <a:uLnTx/>
              <a:uFillTx/>
              <a:latin typeface="Times New Roman"/>
              <a:ea typeface="DejaVu Sans"/>
              <a:cs typeface="DejaVu Sans"/>
            </a:endParaRPr>
          </a:p>
        </p:txBody>
      </p:sp>
      <p:sp>
        <p:nvSpPr>
          <p:cNvPr id="52" name="PlaceHolder 2"/>
          <p:cNvSpPr>
            <a:spLocks noGrp="1" noRot="1" noChangeAspect="1"/>
          </p:cNvSpPr>
          <p:nvPr>
            <p:ph type="sldImg"/>
          </p:nvPr>
        </p:nvSpPr>
        <p:spPr>
          <a:xfrm>
            <a:off x="238125" y="720725"/>
            <a:ext cx="6415088" cy="3609975"/>
          </a:xfrm>
          <a:prstGeom prst="rect">
            <a:avLst/>
          </a:prstGeom>
        </p:spPr>
      </p:sp>
      <p:sp>
        <p:nvSpPr>
          <p:cNvPr id="53" name="PlaceHolder 3"/>
          <p:cNvSpPr>
            <a:spLocks noGrp="1"/>
          </p:cNvSpPr>
          <p:nvPr>
            <p:ph type="body"/>
          </p:nvPr>
        </p:nvSpPr>
        <p:spPr>
          <a:xfrm>
            <a:off x="919080" y="4570560"/>
            <a:ext cx="5049360" cy="4330440"/>
          </a:xfrm>
          <a:prstGeom prst="rect">
            <a:avLst/>
          </a:prstGeom>
        </p:spPr>
        <p:txBody>
          <a:bodyPr>
            <a:noAutofit/>
          </a:bodyPr>
          <a:lstStyle/>
          <a:p>
            <a:endParaRPr lang="it-IT" sz="20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 name="Titolo Testo"/>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Titolo Testo</a:t>
            </a:r>
          </a:p>
        </p:txBody>
      </p:sp>
      <p:sp>
        <p:nvSpPr>
          <p:cNvPr id="18" name="Corpo livello uno…"/>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Corpo livello uno</a:t>
            </a:r>
          </a:p>
          <a:p>
            <a:pPr lvl="1"/>
            <a:r>
              <a:t>Corpo livello due</a:t>
            </a:r>
          </a:p>
          <a:p>
            <a:pPr lvl="2"/>
            <a:r>
              <a:t>Corpo livello tre</a:t>
            </a:r>
          </a:p>
          <a:p>
            <a:pPr lvl="3"/>
            <a:r>
              <a:t>Corpo livello quattro</a:t>
            </a:r>
          </a:p>
          <a:p>
            <a:pPr lvl="4"/>
            <a:r>
              <a:t>Corpo livello cinque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43_Blank">
    <p:spTree>
      <p:nvGrpSpPr>
        <p:cNvPr id="1" name=""/>
        <p:cNvGrpSpPr/>
        <p:nvPr/>
      </p:nvGrpSpPr>
      <p:grpSpPr>
        <a:xfrm>
          <a:off x="0" y="0"/>
          <a:ext cx="0" cy="0"/>
          <a:chOff x="0" y="0"/>
          <a:chExt cx="0" cy="0"/>
        </a:xfrm>
      </p:grpSpPr>
      <p:sp>
        <p:nvSpPr>
          <p:cNvPr id="1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48" name="Picture Placeholder 8"/>
          <p:cNvSpPr>
            <a:spLocks noGrp="1"/>
          </p:cNvSpPr>
          <p:nvPr>
            <p:ph type="pic" sz="half" idx="13"/>
          </p:nvPr>
        </p:nvSpPr>
        <p:spPr>
          <a:xfrm>
            <a:off x="703262" y="560705"/>
            <a:ext cx="4700486" cy="5659841"/>
          </a:xfrm>
          <a:prstGeom prst="rect">
            <a:avLst/>
          </a:prstGeom>
        </p:spPr>
        <p:txBody>
          <a:bodyPr lIns="91439" rIns="9143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10_Title Slide">
    <p:spTree>
      <p:nvGrpSpPr>
        <p:cNvPr id="1" name=""/>
        <p:cNvGrpSpPr/>
        <p:nvPr/>
      </p:nvGrpSpPr>
      <p:grpSpPr>
        <a:xfrm>
          <a:off x="0" y="0"/>
          <a:ext cx="0" cy="0"/>
          <a:chOff x="0" y="0"/>
          <a:chExt cx="0" cy="0"/>
        </a:xfrm>
      </p:grpSpPr>
      <p:sp>
        <p:nvSpPr>
          <p:cNvPr id="1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72" name="Picture Placeholder 13"/>
          <p:cNvSpPr>
            <a:spLocks noGrp="1"/>
          </p:cNvSpPr>
          <p:nvPr>
            <p:ph type="pic" sz="quarter" idx="13"/>
          </p:nvPr>
        </p:nvSpPr>
        <p:spPr>
          <a:xfrm>
            <a:off x="6157913" y="2272874"/>
            <a:ext cx="3359677" cy="4045377"/>
          </a:xfrm>
          <a:prstGeom prst="rect">
            <a:avLst/>
          </a:prstGeom>
        </p:spPr>
        <p:txBody>
          <a:bodyPr lIns="91439" rIns="91439">
            <a:noAutofit/>
          </a:bodyPr>
          <a:lstStyle/>
          <a:p>
            <a:endParaRPr/>
          </a:p>
        </p:txBody>
      </p:sp>
      <p:sp>
        <p:nvSpPr>
          <p:cNvPr id="173" name="Picture Placeholder 9"/>
          <p:cNvSpPr>
            <a:spLocks noGrp="1"/>
          </p:cNvSpPr>
          <p:nvPr>
            <p:ph type="pic" sz="quarter" idx="14"/>
          </p:nvPr>
        </p:nvSpPr>
        <p:spPr>
          <a:xfrm>
            <a:off x="7908398" y="539751"/>
            <a:ext cx="3359677" cy="4045376"/>
          </a:xfrm>
          <a:prstGeom prst="rect">
            <a:avLst/>
          </a:prstGeom>
        </p:spPr>
        <p:txBody>
          <a:bodyPr lIns="91439" rIns="9143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2_Title Slide">
    <p:spTree>
      <p:nvGrpSpPr>
        <p:cNvPr id="1" name=""/>
        <p:cNvGrpSpPr/>
        <p:nvPr/>
      </p:nvGrpSpPr>
      <p:grpSpPr>
        <a:xfrm>
          <a:off x="0" y="0"/>
          <a:ext cx="0" cy="0"/>
          <a:chOff x="0" y="0"/>
          <a:chExt cx="0" cy="0"/>
        </a:xfrm>
      </p:grpSpPr>
      <p:sp>
        <p:nvSpPr>
          <p:cNvPr id="19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9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9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9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97" name="Picture Placeholder 14"/>
          <p:cNvSpPr>
            <a:spLocks noGrp="1"/>
          </p:cNvSpPr>
          <p:nvPr>
            <p:ph type="pic" idx="13"/>
          </p:nvPr>
        </p:nvSpPr>
        <p:spPr>
          <a:xfrm>
            <a:off x="6418462" y="-2"/>
            <a:ext cx="5773538" cy="6080764"/>
          </a:xfrm>
          <a:prstGeom prst="rect">
            <a:avLst/>
          </a:prstGeom>
        </p:spPr>
        <p:txBody>
          <a:bodyPr lIns="91439" rIns="9143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3_Title Slide">
    <p:spTree>
      <p:nvGrpSpPr>
        <p:cNvPr id="1" name=""/>
        <p:cNvGrpSpPr/>
        <p:nvPr/>
      </p:nvGrpSpPr>
      <p:grpSpPr>
        <a:xfrm>
          <a:off x="0" y="0"/>
          <a:ext cx="0" cy="0"/>
          <a:chOff x="0" y="0"/>
          <a:chExt cx="0" cy="0"/>
        </a:xfrm>
      </p:grpSpPr>
      <p:sp>
        <p:nvSpPr>
          <p:cNvPr id="2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09" name="Picture Placeholder 3"/>
          <p:cNvSpPr>
            <a:spLocks noGrp="1"/>
          </p:cNvSpPr>
          <p:nvPr>
            <p:ph type="pic" sz="quarter" idx="13"/>
          </p:nvPr>
        </p:nvSpPr>
        <p:spPr>
          <a:xfrm>
            <a:off x="2310135" y="2267748"/>
            <a:ext cx="2322511" cy="2322509"/>
          </a:xfrm>
          <a:prstGeom prst="rect">
            <a:avLst/>
          </a:prstGeom>
        </p:spPr>
        <p:txBody>
          <a:bodyPr lIns="91439" rIns="9143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7_Title Slide">
    <p:spTree>
      <p:nvGrpSpPr>
        <p:cNvPr id="1" name=""/>
        <p:cNvGrpSpPr/>
        <p:nvPr/>
      </p:nvGrpSpPr>
      <p:grpSpPr>
        <a:xfrm>
          <a:off x="0" y="0"/>
          <a:ext cx="0" cy="0"/>
          <a:chOff x="0" y="0"/>
          <a:chExt cx="0" cy="0"/>
        </a:xfrm>
      </p:grpSpPr>
      <p:sp>
        <p:nvSpPr>
          <p:cNvPr id="22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2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3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3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33" name="Picture Placeholder 9"/>
          <p:cNvSpPr>
            <a:spLocks noGrp="1"/>
          </p:cNvSpPr>
          <p:nvPr>
            <p:ph type="pic" idx="13"/>
          </p:nvPr>
        </p:nvSpPr>
        <p:spPr>
          <a:xfrm>
            <a:off x="0" y="1"/>
            <a:ext cx="12192000" cy="4897197"/>
          </a:xfrm>
          <a:prstGeom prst="rect">
            <a:avLst/>
          </a:prstGeom>
        </p:spPr>
        <p:txBody>
          <a:bodyPr lIns="91439" rIns="9143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Title Slide">
    <p:spTree>
      <p:nvGrpSpPr>
        <p:cNvPr id="1" name=""/>
        <p:cNvGrpSpPr/>
        <p:nvPr/>
      </p:nvGrpSpPr>
      <p:grpSpPr>
        <a:xfrm>
          <a:off x="0" y="0"/>
          <a:ext cx="0" cy="0"/>
          <a:chOff x="0" y="0"/>
          <a:chExt cx="0" cy="0"/>
        </a:xfrm>
      </p:grpSpPr>
      <p:sp>
        <p:nvSpPr>
          <p:cNvPr id="24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4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4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4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45" name="Picture Placeholder 8"/>
          <p:cNvSpPr>
            <a:spLocks noGrp="1"/>
          </p:cNvSpPr>
          <p:nvPr>
            <p:ph type="pic" idx="13"/>
          </p:nvPr>
        </p:nvSpPr>
        <p:spPr>
          <a:xfrm>
            <a:off x="6485206" y="-1"/>
            <a:ext cx="5706794" cy="6857556"/>
          </a:xfrm>
          <a:prstGeom prst="rect">
            <a:avLst/>
          </a:prstGeom>
        </p:spPr>
        <p:txBody>
          <a:bodyPr lIns="91439" rIns="9143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5_Blank">
    <p:spTree>
      <p:nvGrpSpPr>
        <p:cNvPr id="1" name=""/>
        <p:cNvGrpSpPr/>
        <p:nvPr/>
      </p:nvGrpSpPr>
      <p:grpSpPr>
        <a:xfrm>
          <a:off x="0" y="0"/>
          <a:ext cx="0" cy="0"/>
          <a:chOff x="0" y="0"/>
          <a:chExt cx="0" cy="0"/>
        </a:xfrm>
      </p:grpSpPr>
      <p:sp>
        <p:nvSpPr>
          <p:cNvPr id="25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25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25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25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257" name="Picture Placeholder 8"/>
          <p:cNvSpPr>
            <a:spLocks noGrp="1"/>
          </p:cNvSpPr>
          <p:nvPr>
            <p:ph type="pic" idx="13"/>
          </p:nvPr>
        </p:nvSpPr>
        <p:spPr>
          <a:xfrm>
            <a:off x="6356512" y="0"/>
            <a:ext cx="5835488" cy="6858000"/>
          </a:xfrm>
          <a:prstGeom prst="rect">
            <a:avLst/>
          </a:prstGeom>
        </p:spPr>
        <p:txBody>
          <a:bodyPr lIns="91439" rIns="9143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50_Blank">
    <p:spTree>
      <p:nvGrpSpPr>
        <p:cNvPr id="1" name=""/>
        <p:cNvGrpSpPr/>
        <p:nvPr/>
      </p:nvGrpSpPr>
      <p:grpSpPr>
        <a:xfrm>
          <a:off x="0" y="0"/>
          <a:ext cx="0" cy="0"/>
          <a:chOff x="0" y="0"/>
          <a:chExt cx="0" cy="0"/>
        </a:xfrm>
      </p:grpSpPr>
      <p:sp>
        <p:nvSpPr>
          <p:cNvPr id="32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2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2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2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26" name="Picture Placeholder 5"/>
          <p:cNvSpPr>
            <a:spLocks noGrp="1"/>
          </p:cNvSpPr>
          <p:nvPr>
            <p:ph type="pic" idx="13"/>
          </p:nvPr>
        </p:nvSpPr>
        <p:spPr>
          <a:xfrm>
            <a:off x="0" y="-1"/>
            <a:ext cx="12192000" cy="3844887"/>
          </a:xfrm>
          <a:prstGeom prst="rect">
            <a:avLst/>
          </a:prstGeom>
        </p:spPr>
        <p:txBody>
          <a:bodyPr lIns="91439" rIns="9143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52_Blank">
    <p:spTree>
      <p:nvGrpSpPr>
        <p:cNvPr id="1" name=""/>
        <p:cNvGrpSpPr/>
        <p:nvPr/>
      </p:nvGrpSpPr>
      <p:grpSpPr>
        <a:xfrm>
          <a:off x="0" y="0"/>
          <a:ext cx="0" cy="0"/>
          <a:chOff x="0" y="0"/>
          <a:chExt cx="0" cy="0"/>
        </a:xfrm>
      </p:grpSpPr>
      <p:sp>
        <p:nvSpPr>
          <p:cNvPr id="3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46" name="Picture Placeholder 26"/>
          <p:cNvSpPr>
            <a:spLocks noGrp="1"/>
          </p:cNvSpPr>
          <p:nvPr>
            <p:ph type="pic" sz="quarter" idx="13"/>
          </p:nvPr>
        </p:nvSpPr>
        <p:spPr>
          <a:xfrm>
            <a:off x="3777603" y="3991166"/>
            <a:ext cx="2233440" cy="1861200"/>
          </a:xfrm>
          <a:prstGeom prst="rect">
            <a:avLst/>
          </a:prstGeom>
        </p:spPr>
        <p:txBody>
          <a:bodyPr lIns="91439" rIns="91439">
            <a:noAutofit/>
          </a:bodyPr>
          <a:lstStyle/>
          <a:p>
            <a:endParaRPr/>
          </a:p>
        </p:txBody>
      </p:sp>
      <p:sp>
        <p:nvSpPr>
          <p:cNvPr id="347" name="Picture Placeholder 27"/>
          <p:cNvSpPr>
            <a:spLocks noGrp="1"/>
          </p:cNvSpPr>
          <p:nvPr>
            <p:ph type="pic" sz="quarter" idx="14"/>
          </p:nvPr>
        </p:nvSpPr>
        <p:spPr>
          <a:xfrm>
            <a:off x="6180957" y="3991166"/>
            <a:ext cx="2233440" cy="1861200"/>
          </a:xfrm>
          <a:prstGeom prst="rect">
            <a:avLst/>
          </a:prstGeom>
        </p:spPr>
        <p:txBody>
          <a:bodyPr lIns="91439" rIns="91439">
            <a:noAutofit/>
          </a:bodyPr>
          <a:lstStyle/>
          <a:p>
            <a:endParaRPr/>
          </a:p>
        </p:txBody>
      </p:sp>
      <p:sp>
        <p:nvSpPr>
          <p:cNvPr id="348" name="Picture Placeholder 28"/>
          <p:cNvSpPr>
            <a:spLocks noGrp="1"/>
          </p:cNvSpPr>
          <p:nvPr>
            <p:ph type="pic" sz="quarter" idx="15"/>
          </p:nvPr>
        </p:nvSpPr>
        <p:spPr>
          <a:xfrm>
            <a:off x="8584311" y="3991166"/>
            <a:ext cx="2233439" cy="1861200"/>
          </a:xfrm>
          <a:prstGeom prst="rect">
            <a:avLst/>
          </a:prstGeom>
        </p:spPr>
        <p:txBody>
          <a:bodyPr lIns="91439" rIns="91439">
            <a:noAutofit/>
          </a:bodyPr>
          <a:lstStyle/>
          <a:p>
            <a:endParaRPr/>
          </a:p>
        </p:txBody>
      </p:sp>
      <p:sp>
        <p:nvSpPr>
          <p:cNvPr id="349" name="Picture Placeholder 25"/>
          <p:cNvSpPr>
            <a:spLocks noGrp="1"/>
          </p:cNvSpPr>
          <p:nvPr>
            <p:ph type="pic" sz="quarter" idx="16"/>
          </p:nvPr>
        </p:nvSpPr>
        <p:spPr>
          <a:xfrm>
            <a:off x="1374250" y="3991166"/>
            <a:ext cx="2233439" cy="1861200"/>
          </a:xfrm>
          <a:prstGeom prst="rect">
            <a:avLst/>
          </a:prstGeom>
        </p:spPr>
        <p:txBody>
          <a:bodyPr lIns="91439" rIns="91439">
            <a:noAutofit/>
          </a:bodyPr>
          <a:lstStyle/>
          <a:p>
            <a:endParaRPr/>
          </a:p>
        </p:txBody>
      </p:sp>
      <p:sp>
        <p:nvSpPr>
          <p:cNvPr id="350" name="Picture Placeholder 23"/>
          <p:cNvSpPr>
            <a:spLocks noGrp="1"/>
          </p:cNvSpPr>
          <p:nvPr>
            <p:ph type="pic" sz="quarter" idx="17"/>
          </p:nvPr>
        </p:nvSpPr>
        <p:spPr>
          <a:xfrm>
            <a:off x="3777603" y="1975930"/>
            <a:ext cx="2233440" cy="1861200"/>
          </a:xfrm>
          <a:prstGeom prst="rect">
            <a:avLst/>
          </a:prstGeom>
        </p:spPr>
        <p:txBody>
          <a:bodyPr lIns="91439" rIns="91439">
            <a:noAutofit/>
          </a:bodyPr>
          <a:lstStyle/>
          <a:p>
            <a:endParaRPr/>
          </a:p>
        </p:txBody>
      </p:sp>
      <p:sp>
        <p:nvSpPr>
          <p:cNvPr id="351" name="Picture Placeholder 22"/>
          <p:cNvSpPr>
            <a:spLocks noGrp="1"/>
          </p:cNvSpPr>
          <p:nvPr>
            <p:ph type="pic" sz="quarter" idx="18"/>
          </p:nvPr>
        </p:nvSpPr>
        <p:spPr>
          <a:xfrm>
            <a:off x="6180957" y="1975930"/>
            <a:ext cx="2233440" cy="1861200"/>
          </a:xfrm>
          <a:prstGeom prst="rect">
            <a:avLst/>
          </a:prstGeom>
        </p:spPr>
        <p:txBody>
          <a:bodyPr lIns="91439" rIns="91439">
            <a:noAutofit/>
          </a:bodyPr>
          <a:lstStyle/>
          <a:p>
            <a:endParaRPr/>
          </a:p>
        </p:txBody>
      </p:sp>
      <p:sp>
        <p:nvSpPr>
          <p:cNvPr id="352" name="Picture Placeholder 21"/>
          <p:cNvSpPr>
            <a:spLocks noGrp="1"/>
          </p:cNvSpPr>
          <p:nvPr>
            <p:ph type="pic" sz="quarter" idx="19"/>
          </p:nvPr>
        </p:nvSpPr>
        <p:spPr>
          <a:xfrm>
            <a:off x="8584311" y="1975930"/>
            <a:ext cx="2233439" cy="1861200"/>
          </a:xfrm>
          <a:prstGeom prst="rect">
            <a:avLst/>
          </a:prstGeom>
        </p:spPr>
        <p:txBody>
          <a:bodyPr lIns="91439" rIns="91439">
            <a:noAutofit/>
          </a:bodyPr>
          <a:lstStyle/>
          <a:p>
            <a:endParaRPr/>
          </a:p>
        </p:txBody>
      </p:sp>
      <p:sp>
        <p:nvSpPr>
          <p:cNvPr id="353" name="Picture Placeholder 24"/>
          <p:cNvSpPr>
            <a:spLocks noGrp="1"/>
          </p:cNvSpPr>
          <p:nvPr>
            <p:ph type="pic" sz="quarter" idx="20"/>
          </p:nvPr>
        </p:nvSpPr>
        <p:spPr>
          <a:xfrm>
            <a:off x="1374250" y="1975930"/>
            <a:ext cx="2233439" cy="1861200"/>
          </a:xfrm>
          <a:prstGeom prst="rect">
            <a:avLst/>
          </a:prstGeom>
        </p:spPr>
        <p:txBody>
          <a:bodyPr lIns="91439" rIns="9143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53_Blank">
    <p:spTree>
      <p:nvGrpSpPr>
        <p:cNvPr id="1" name=""/>
        <p:cNvGrpSpPr/>
        <p:nvPr/>
      </p:nvGrpSpPr>
      <p:grpSpPr>
        <a:xfrm>
          <a:off x="0" y="0"/>
          <a:ext cx="0" cy="0"/>
          <a:chOff x="0" y="0"/>
          <a:chExt cx="0" cy="0"/>
        </a:xfrm>
      </p:grpSpPr>
      <p:sp>
        <p:nvSpPr>
          <p:cNvPr id="36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6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6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65" name="Picture Placeholder 34"/>
          <p:cNvSpPr>
            <a:spLocks noGrp="1"/>
          </p:cNvSpPr>
          <p:nvPr>
            <p:ph type="pic" sz="quarter" idx="13"/>
          </p:nvPr>
        </p:nvSpPr>
        <p:spPr>
          <a:xfrm>
            <a:off x="2755692" y="1091844"/>
            <a:ext cx="1993693" cy="1993694"/>
          </a:xfrm>
          <a:prstGeom prst="rect">
            <a:avLst/>
          </a:prstGeom>
        </p:spPr>
        <p:txBody>
          <a:bodyPr lIns="91439" rIns="91439">
            <a:noAutofit/>
          </a:bodyPr>
          <a:lstStyle/>
          <a:p>
            <a:endParaRPr/>
          </a:p>
        </p:txBody>
      </p:sp>
      <p:sp>
        <p:nvSpPr>
          <p:cNvPr id="366" name="Picture Placeholder 20"/>
          <p:cNvSpPr>
            <a:spLocks noGrp="1"/>
          </p:cNvSpPr>
          <p:nvPr>
            <p:ph type="pic" sz="quarter" idx="14"/>
          </p:nvPr>
        </p:nvSpPr>
        <p:spPr>
          <a:xfrm>
            <a:off x="5099153" y="773848"/>
            <a:ext cx="1993693" cy="1993694"/>
          </a:xfrm>
          <a:prstGeom prst="rect">
            <a:avLst/>
          </a:prstGeom>
        </p:spPr>
        <p:txBody>
          <a:bodyPr lIns="91439" rIns="91439">
            <a:noAutofit/>
          </a:bodyPr>
          <a:lstStyle/>
          <a:p>
            <a:endParaRPr/>
          </a:p>
        </p:txBody>
      </p:sp>
      <p:sp>
        <p:nvSpPr>
          <p:cNvPr id="367" name="Picture Placeholder 19"/>
          <p:cNvSpPr>
            <a:spLocks noGrp="1"/>
          </p:cNvSpPr>
          <p:nvPr>
            <p:ph type="pic" sz="quarter" idx="15"/>
          </p:nvPr>
        </p:nvSpPr>
        <p:spPr>
          <a:xfrm>
            <a:off x="7442616" y="1091844"/>
            <a:ext cx="1993693" cy="1993694"/>
          </a:xfrm>
          <a:prstGeom prst="rect">
            <a:avLst/>
          </a:prstGeom>
        </p:spPr>
        <p:txBody>
          <a:bodyPr lIns="91439" rIns="91439">
            <a:noAutofit/>
          </a:bodyPr>
          <a:lstStyle/>
          <a:p>
            <a:endParaRPr/>
          </a:p>
        </p:txBody>
      </p:sp>
      <p:sp>
        <p:nvSpPr>
          <p:cNvPr id="368" name="Picture Placeholder 18"/>
          <p:cNvSpPr>
            <a:spLocks noGrp="1"/>
          </p:cNvSpPr>
          <p:nvPr>
            <p:ph type="pic" sz="quarter" idx="16"/>
          </p:nvPr>
        </p:nvSpPr>
        <p:spPr>
          <a:xfrm>
            <a:off x="9436307" y="2024431"/>
            <a:ext cx="1993693" cy="1993693"/>
          </a:xfrm>
          <a:prstGeom prst="rect">
            <a:avLst/>
          </a:prstGeom>
        </p:spPr>
        <p:txBody>
          <a:bodyPr lIns="91439" rIns="91439">
            <a:noAutofit/>
          </a:bodyPr>
          <a:lstStyle/>
          <a:p>
            <a:endParaRPr/>
          </a:p>
        </p:txBody>
      </p:sp>
      <p:sp>
        <p:nvSpPr>
          <p:cNvPr id="369" name="Picture Placeholder 35"/>
          <p:cNvSpPr>
            <a:spLocks noGrp="1"/>
          </p:cNvSpPr>
          <p:nvPr>
            <p:ph type="pic" sz="quarter" idx="17"/>
          </p:nvPr>
        </p:nvSpPr>
        <p:spPr>
          <a:xfrm>
            <a:off x="761999" y="2024431"/>
            <a:ext cx="1993694" cy="1993693"/>
          </a:xfrm>
          <a:prstGeom prst="rect">
            <a:avLst/>
          </a:prstGeom>
        </p:spPr>
        <p:txBody>
          <a:bodyPr lIns="91439" rIns="9143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2_Blank">
    <p:spTree>
      <p:nvGrpSpPr>
        <p:cNvPr id="1" name=""/>
        <p:cNvGrpSpPr/>
        <p:nvPr/>
      </p:nvGrpSpPr>
      <p:grpSpPr>
        <a:xfrm>
          <a:off x="0" y="0"/>
          <a:ext cx="0" cy="0"/>
          <a:chOff x="0" y="0"/>
          <a:chExt cx="0" cy="0"/>
        </a:xfrm>
      </p:grpSpPr>
      <p:sp>
        <p:nvSpPr>
          <p:cNvPr id="3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81" name="Picture Placeholder 10"/>
          <p:cNvSpPr>
            <a:spLocks noGrp="1"/>
          </p:cNvSpPr>
          <p:nvPr>
            <p:ph type="pic" sz="quarter" idx="13"/>
          </p:nvPr>
        </p:nvSpPr>
        <p:spPr>
          <a:xfrm>
            <a:off x="1039072" y="1945340"/>
            <a:ext cx="2380949" cy="2321072"/>
          </a:xfrm>
          <a:prstGeom prst="rect">
            <a:avLst/>
          </a:prstGeom>
        </p:spPr>
        <p:txBody>
          <a:bodyPr lIns="91439" rIns="91439">
            <a:noAutofit/>
          </a:bodyPr>
          <a:lstStyle/>
          <a:p>
            <a:endParaRPr/>
          </a:p>
        </p:txBody>
      </p:sp>
      <p:sp>
        <p:nvSpPr>
          <p:cNvPr id="382" name="Picture Placeholder 11"/>
          <p:cNvSpPr>
            <a:spLocks noGrp="1"/>
          </p:cNvSpPr>
          <p:nvPr>
            <p:ph type="pic" sz="quarter" idx="14"/>
          </p:nvPr>
        </p:nvSpPr>
        <p:spPr>
          <a:xfrm>
            <a:off x="4905526" y="1945340"/>
            <a:ext cx="2380949" cy="2321072"/>
          </a:xfrm>
          <a:prstGeom prst="rect">
            <a:avLst/>
          </a:prstGeom>
        </p:spPr>
        <p:txBody>
          <a:bodyPr lIns="91439" rIns="91439">
            <a:noAutofit/>
          </a:bodyPr>
          <a:lstStyle/>
          <a:p>
            <a:endParaRPr/>
          </a:p>
        </p:txBody>
      </p:sp>
      <p:sp>
        <p:nvSpPr>
          <p:cNvPr id="383" name="Picture Placeholder 12"/>
          <p:cNvSpPr>
            <a:spLocks noGrp="1"/>
          </p:cNvSpPr>
          <p:nvPr>
            <p:ph type="pic" sz="quarter" idx="15"/>
          </p:nvPr>
        </p:nvSpPr>
        <p:spPr>
          <a:xfrm>
            <a:off x="8771980" y="1945340"/>
            <a:ext cx="2380949" cy="2321072"/>
          </a:xfrm>
          <a:prstGeom prst="rect">
            <a:avLst/>
          </a:prstGeom>
        </p:spPr>
        <p:txBody>
          <a:bodyPr lIns="91439" rIns="9143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3_Blank">
    <p:spTree>
      <p:nvGrpSpPr>
        <p:cNvPr id="1" name=""/>
        <p:cNvGrpSpPr/>
        <p:nvPr/>
      </p:nvGrpSpPr>
      <p:grpSpPr>
        <a:xfrm>
          <a:off x="0" y="0"/>
          <a:ext cx="0" cy="0"/>
          <a:chOff x="0" y="0"/>
          <a:chExt cx="0" cy="0"/>
        </a:xfrm>
      </p:grpSpPr>
      <p:sp>
        <p:nvSpPr>
          <p:cNvPr id="39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9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9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9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395" name="Picture Placeholder 9"/>
          <p:cNvSpPr>
            <a:spLocks noGrp="1"/>
          </p:cNvSpPr>
          <p:nvPr>
            <p:ph type="pic" sz="quarter" idx="13"/>
          </p:nvPr>
        </p:nvSpPr>
        <p:spPr>
          <a:xfrm>
            <a:off x="1213068" y="1945345"/>
            <a:ext cx="2032958" cy="2358232"/>
          </a:xfrm>
          <a:prstGeom prst="rect">
            <a:avLst/>
          </a:prstGeom>
        </p:spPr>
        <p:txBody>
          <a:bodyPr lIns="91439" rIns="91439">
            <a:noAutofit/>
          </a:bodyPr>
          <a:lstStyle/>
          <a:p>
            <a:endParaRPr/>
          </a:p>
        </p:txBody>
      </p:sp>
      <p:sp>
        <p:nvSpPr>
          <p:cNvPr id="396" name="Picture Placeholder 8"/>
          <p:cNvSpPr>
            <a:spLocks noGrp="1"/>
          </p:cNvSpPr>
          <p:nvPr>
            <p:ph type="pic" sz="quarter" idx="14"/>
          </p:nvPr>
        </p:nvSpPr>
        <p:spPr>
          <a:xfrm>
            <a:off x="5079522" y="1945344"/>
            <a:ext cx="2032958" cy="2358232"/>
          </a:xfrm>
          <a:prstGeom prst="rect">
            <a:avLst/>
          </a:prstGeom>
        </p:spPr>
        <p:txBody>
          <a:bodyPr lIns="91439" rIns="91439">
            <a:noAutofit/>
          </a:bodyPr>
          <a:lstStyle/>
          <a:p>
            <a:endParaRPr/>
          </a:p>
        </p:txBody>
      </p:sp>
      <p:sp>
        <p:nvSpPr>
          <p:cNvPr id="397" name="Picture Placeholder 7"/>
          <p:cNvSpPr>
            <a:spLocks noGrp="1"/>
          </p:cNvSpPr>
          <p:nvPr>
            <p:ph type="pic" sz="quarter" idx="15"/>
          </p:nvPr>
        </p:nvSpPr>
        <p:spPr>
          <a:xfrm>
            <a:off x="8945974" y="1945343"/>
            <a:ext cx="2032958" cy="2358232"/>
          </a:xfrm>
          <a:prstGeom prst="rect">
            <a:avLst/>
          </a:prstGeom>
        </p:spPr>
        <p:txBody>
          <a:bodyPr lIns="91439" rIns="9143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4_Blank">
    <p:spTree>
      <p:nvGrpSpPr>
        <p:cNvPr id="1" name=""/>
        <p:cNvGrpSpPr/>
        <p:nvPr/>
      </p:nvGrpSpPr>
      <p:grpSpPr>
        <a:xfrm>
          <a:off x="0" y="0"/>
          <a:ext cx="0" cy="0"/>
          <a:chOff x="0" y="0"/>
          <a:chExt cx="0" cy="0"/>
        </a:xfrm>
      </p:grpSpPr>
      <p:sp>
        <p:nvSpPr>
          <p:cNvPr id="4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09" name="Picture Placeholder 15"/>
          <p:cNvSpPr>
            <a:spLocks noGrp="1"/>
          </p:cNvSpPr>
          <p:nvPr>
            <p:ph type="pic" sz="quarter" idx="13"/>
          </p:nvPr>
        </p:nvSpPr>
        <p:spPr>
          <a:xfrm>
            <a:off x="1051471" y="1947426"/>
            <a:ext cx="2356150" cy="2356149"/>
          </a:xfrm>
          <a:prstGeom prst="rect">
            <a:avLst/>
          </a:prstGeom>
        </p:spPr>
        <p:txBody>
          <a:bodyPr lIns="91439" rIns="91439">
            <a:noAutofit/>
          </a:bodyPr>
          <a:lstStyle/>
          <a:p>
            <a:endParaRPr/>
          </a:p>
        </p:txBody>
      </p:sp>
      <p:sp>
        <p:nvSpPr>
          <p:cNvPr id="410" name="Picture Placeholder 14"/>
          <p:cNvSpPr>
            <a:spLocks noGrp="1"/>
          </p:cNvSpPr>
          <p:nvPr>
            <p:ph type="pic" sz="quarter" idx="14"/>
          </p:nvPr>
        </p:nvSpPr>
        <p:spPr>
          <a:xfrm>
            <a:off x="4917926" y="1947426"/>
            <a:ext cx="2356149" cy="2356149"/>
          </a:xfrm>
          <a:prstGeom prst="rect">
            <a:avLst/>
          </a:prstGeom>
        </p:spPr>
        <p:txBody>
          <a:bodyPr lIns="91439" rIns="91439">
            <a:noAutofit/>
          </a:bodyPr>
          <a:lstStyle/>
          <a:p>
            <a:endParaRPr/>
          </a:p>
        </p:txBody>
      </p:sp>
      <p:sp>
        <p:nvSpPr>
          <p:cNvPr id="411" name="Picture Placeholder 13"/>
          <p:cNvSpPr>
            <a:spLocks noGrp="1"/>
          </p:cNvSpPr>
          <p:nvPr>
            <p:ph type="pic" sz="quarter" idx="15"/>
          </p:nvPr>
        </p:nvSpPr>
        <p:spPr>
          <a:xfrm>
            <a:off x="8784380" y="1947426"/>
            <a:ext cx="2356149" cy="2356149"/>
          </a:xfrm>
          <a:prstGeom prst="rect">
            <a:avLst/>
          </a:prstGeom>
        </p:spPr>
        <p:txBody>
          <a:bodyPr lIns="91439" rIns="9143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5_Blank">
    <p:spTree>
      <p:nvGrpSpPr>
        <p:cNvPr id="1" name=""/>
        <p:cNvGrpSpPr/>
        <p:nvPr/>
      </p:nvGrpSpPr>
      <p:grpSpPr>
        <a:xfrm>
          <a:off x="0" y="0"/>
          <a:ext cx="0" cy="0"/>
          <a:chOff x="0" y="0"/>
          <a:chExt cx="0" cy="0"/>
        </a:xfrm>
      </p:grpSpPr>
      <p:sp>
        <p:nvSpPr>
          <p:cNvPr id="4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23" name="Picture Placeholder 6"/>
          <p:cNvSpPr>
            <a:spLocks noGrp="1"/>
          </p:cNvSpPr>
          <p:nvPr>
            <p:ph type="pic" sz="quarter" idx="13"/>
          </p:nvPr>
        </p:nvSpPr>
        <p:spPr>
          <a:xfrm>
            <a:off x="1153984" y="1995682"/>
            <a:ext cx="3605952" cy="1937177"/>
          </a:xfrm>
          <a:prstGeom prst="rect">
            <a:avLst/>
          </a:prstGeom>
        </p:spPr>
        <p:txBody>
          <a:bodyPr lIns="91439" rIns="91439">
            <a:noAutofit/>
          </a:bodyPr>
          <a:lstStyle/>
          <a:p>
            <a:endParaRPr/>
          </a:p>
        </p:txBody>
      </p:sp>
      <p:sp>
        <p:nvSpPr>
          <p:cNvPr id="424" name="Picture Placeholder 7"/>
          <p:cNvSpPr>
            <a:spLocks noGrp="1"/>
          </p:cNvSpPr>
          <p:nvPr>
            <p:ph type="pic" sz="quarter" idx="14"/>
          </p:nvPr>
        </p:nvSpPr>
        <p:spPr>
          <a:xfrm>
            <a:off x="7432064" y="2709664"/>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6_Blank">
    <p:spTree>
      <p:nvGrpSpPr>
        <p:cNvPr id="1" name=""/>
        <p:cNvGrpSpPr/>
        <p:nvPr/>
      </p:nvGrpSpPr>
      <p:grpSpPr>
        <a:xfrm>
          <a:off x="0" y="0"/>
          <a:ext cx="0" cy="0"/>
          <a:chOff x="0" y="0"/>
          <a:chExt cx="0" cy="0"/>
        </a:xfrm>
      </p:grpSpPr>
      <p:sp>
        <p:nvSpPr>
          <p:cNvPr id="43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3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3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3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36" name="Picture Placeholder 10"/>
          <p:cNvSpPr>
            <a:spLocks noGrp="1"/>
          </p:cNvSpPr>
          <p:nvPr>
            <p:ph type="pic" sz="quarter" idx="13"/>
          </p:nvPr>
        </p:nvSpPr>
        <p:spPr>
          <a:xfrm>
            <a:off x="7432064" y="2061589"/>
            <a:ext cx="3605952" cy="1937177"/>
          </a:xfrm>
          <a:prstGeom prst="rect">
            <a:avLst/>
          </a:prstGeom>
        </p:spPr>
        <p:txBody>
          <a:bodyPr lIns="91439" rIns="91439">
            <a:noAutofit/>
          </a:bodyPr>
          <a:lstStyle/>
          <a:p>
            <a:endParaRPr/>
          </a:p>
        </p:txBody>
      </p:sp>
      <p:sp>
        <p:nvSpPr>
          <p:cNvPr id="437" name="Picture Placeholder 5"/>
          <p:cNvSpPr>
            <a:spLocks noGrp="1"/>
          </p:cNvSpPr>
          <p:nvPr>
            <p:ph type="pic" sz="quarter" idx="14"/>
          </p:nvPr>
        </p:nvSpPr>
        <p:spPr>
          <a:xfrm>
            <a:off x="1153984" y="960702"/>
            <a:ext cx="3605952" cy="1937177"/>
          </a:xfrm>
          <a:prstGeom prst="rect">
            <a:avLst/>
          </a:prstGeom>
        </p:spPr>
        <p:txBody>
          <a:bodyPr lIns="91439" rIns="9143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38_Blank">
    <p:spTree>
      <p:nvGrpSpPr>
        <p:cNvPr id="1" name=""/>
        <p:cNvGrpSpPr/>
        <p:nvPr/>
      </p:nvGrpSpPr>
      <p:grpSpPr>
        <a:xfrm>
          <a:off x="0" y="0"/>
          <a:ext cx="0" cy="0"/>
          <a:chOff x="0" y="0"/>
          <a:chExt cx="0" cy="0"/>
        </a:xfrm>
      </p:grpSpPr>
      <p:sp>
        <p:nvSpPr>
          <p:cNvPr id="45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5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5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59" name="Picture Placeholder 9"/>
          <p:cNvSpPr>
            <a:spLocks noGrp="1"/>
          </p:cNvSpPr>
          <p:nvPr>
            <p:ph type="pic" idx="13"/>
          </p:nvPr>
        </p:nvSpPr>
        <p:spPr>
          <a:xfrm>
            <a:off x="-1" y="0"/>
            <a:ext cx="5339445" cy="6858000"/>
          </a:xfrm>
          <a:prstGeom prst="rect">
            <a:avLst/>
          </a:prstGeom>
        </p:spPr>
        <p:txBody>
          <a:bodyPr lIns="91439" rIns="9143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9_Blank">
    <p:spTree>
      <p:nvGrpSpPr>
        <p:cNvPr id="1" name=""/>
        <p:cNvGrpSpPr/>
        <p:nvPr/>
      </p:nvGrpSpPr>
      <p:grpSpPr>
        <a:xfrm>
          <a:off x="0" y="0"/>
          <a:ext cx="0" cy="0"/>
          <a:chOff x="0" y="0"/>
          <a:chExt cx="0" cy="0"/>
        </a:xfrm>
      </p:grpSpPr>
      <p:sp>
        <p:nvSpPr>
          <p:cNvPr id="4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71" name="Picture Placeholder 3"/>
          <p:cNvSpPr>
            <a:spLocks noGrp="1"/>
          </p:cNvSpPr>
          <p:nvPr>
            <p:ph type="pic" sz="quarter" idx="13"/>
          </p:nvPr>
        </p:nvSpPr>
        <p:spPr>
          <a:xfrm>
            <a:off x="2358353" y="1949824"/>
            <a:ext cx="2769070" cy="2992542"/>
          </a:xfrm>
          <a:prstGeom prst="rect">
            <a:avLst/>
          </a:prstGeom>
        </p:spPr>
        <p:txBody>
          <a:bodyPr lIns="91439" rIns="9143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7_Blank">
    <p:spTree>
      <p:nvGrpSpPr>
        <p:cNvPr id="1" name=""/>
        <p:cNvGrpSpPr/>
        <p:nvPr/>
      </p:nvGrpSpPr>
      <p:grpSpPr>
        <a:xfrm>
          <a:off x="0" y="0"/>
          <a:ext cx="0" cy="0"/>
          <a:chOff x="0" y="0"/>
          <a:chExt cx="0" cy="0"/>
        </a:xfrm>
      </p:grpSpPr>
      <p:sp>
        <p:nvSpPr>
          <p:cNvPr id="47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7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8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8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3" name="Picture Placeholder 12"/>
          <p:cNvSpPr>
            <a:spLocks noGrp="1"/>
          </p:cNvSpPr>
          <p:nvPr>
            <p:ph type="pic" sz="quarter" idx="13"/>
          </p:nvPr>
        </p:nvSpPr>
        <p:spPr>
          <a:xfrm>
            <a:off x="6603475" y="2168027"/>
            <a:ext cx="2398055" cy="2398055"/>
          </a:xfrm>
          <a:prstGeom prst="rect">
            <a:avLst/>
          </a:prstGeom>
        </p:spPr>
        <p:txBody>
          <a:bodyPr lIns="91439" rIns="91439">
            <a:noAutofit/>
          </a:bodyPr>
          <a:lstStyle/>
          <a:p>
            <a:endParaRPr/>
          </a:p>
        </p:txBody>
      </p:sp>
      <p:sp>
        <p:nvSpPr>
          <p:cNvPr id="484" name="Picture Placeholder 8"/>
          <p:cNvSpPr>
            <a:spLocks noGrp="1"/>
          </p:cNvSpPr>
          <p:nvPr>
            <p:ph type="pic" sz="quarter" idx="14"/>
          </p:nvPr>
        </p:nvSpPr>
        <p:spPr>
          <a:xfrm>
            <a:off x="792418" y="2170358"/>
            <a:ext cx="2398055" cy="2398055"/>
          </a:xfrm>
          <a:prstGeom prst="rect">
            <a:avLst/>
          </a:prstGeom>
        </p:spPr>
        <p:txBody>
          <a:bodyPr lIns="91439" rIns="91439">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64_Blank">
    <p:spTree>
      <p:nvGrpSpPr>
        <p:cNvPr id="1" name=""/>
        <p:cNvGrpSpPr/>
        <p:nvPr/>
      </p:nvGrpSpPr>
      <p:grpSpPr>
        <a:xfrm>
          <a:off x="0" y="0"/>
          <a:ext cx="0" cy="0"/>
          <a:chOff x="0" y="0"/>
          <a:chExt cx="0" cy="0"/>
        </a:xfrm>
      </p:grpSpPr>
      <p:sp>
        <p:nvSpPr>
          <p:cNvPr id="4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96" name="Picture Placeholder 16"/>
          <p:cNvSpPr>
            <a:spLocks noGrp="1"/>
          </p:cNvSpPr>
          <p:nvPr>
            <p:ph type="pic" sz="quarter" idx="13"/>
          </p:nvPr>
        </p:nvSpPr>
        <p:spPr>
          <a:xfrm>
            <a:off x="5053759" y="2173758"/>
            <a:ext cx="2084481" cy="2084477"/>
          </a:xfrm>
          <a:prstGeom prst="rect">
            <a:avLst/>
          </a:prstGeom>
        </p:spPr>
        <p:txBody>
          <a:bodyPr lIns="91439" rIns="91439">
            <a:noAutofit/>
          </a:bodyPr>
          <a:lstStyle/>
          <a:p>
            <a:endParaRPr/>
          </a:p>
        </p:txBody>
      </p:sp>
      <p:sp>
        <p:nvSpPr>
          <p:cNvPr id="497" name="Picture Placeholder 18"/>
          <p:cNvSpPr>
            <a:spLocks noGrp="1"/>
          </p:cNvSpPr>
          <p:nvPr>
            <p:ph type="pic" sz="quarter" idx="14"/>
          </p:nvPr>
        </p:nvSpPr>
        <p:spPr>
          <a:xfrm>
            <a:off x="8562972" y="2173758"/>
            <a:ext cx="2084481" cy="2084477"/>
          </a:xfrm>
          <a:prstGeom prst="rect">
            <a:avLst/>
          </a:prstGeom>
        </p:spPr>
        <p:txBody>
          <a:bodyPr lIns="91439" rIns="91439">
            <a:noAutofit/>
          </a:bodyPr>
          <a:lstStyle/>
          <a:p>
            <a:endParaRPr/>
          </a:p>
        </p:txBody>
      </p:sp>
      <p:sp>
        <p:nvSpPr>
          <p:cNvPr id="498" name="Picture Placeholder 17"/>
          <p:cNvSpPr>
            <a:spLocks noGrp="1"/>
          </p:cNvSpPr>
          <p:nvPr>
            <p:ph type="pic" sz="quarter" idx="15"/>
          </p:nvPr>
        </p:nvSpPr>
        <p:spPr>
          <a:xfrm>
            <a:off x="1544546" y="2173758"/>
            <a:ext cx="2084481" cy="2084477"/>
          </a:xfrm>
          <a:prstGeom prst="rect">
            <a:avLst/>
          </a:prstGeom>
        </p:spPr>
        <p:txBody>
          <a:bodyPr lIns="91439" rIns="91439">
            <a:noAutofit/>
          </a:bodyPr>
          <a:lstStyle/>
          <a:p>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9_Blank">
    <p:spTree>
      <p:nvGrpSpPr>
        <p:cNvPr id="1" name=""/>
        <p:cNvGrpSpPr/>
        <p:nvPr/>
      </p:nvGrpSpPr>
      <p:grpSpPr>
        <a:xfrm>
          <a:off x="0" y="0"/>
          <a:ext cx="0" cy="0"/>
          <a:chOff x="0" y="0"/>
          <a:chExt cx="0" cy="0"/>
        </a:xfrm>
      </p:grpSpPr>
      <p:sp>
        <p:nvSpPr>
          <p:cNvPr id="50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0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0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0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10" name="Picture Placeholder 12"/>
          <p:cNvSpPr>
            <a:spLocks noGrp="1"/>
          </p:cNvSpPr>
          <p:nvPr>
            <p:ph type="pic" sz="quarter" idx="13"/>
          </p:nvPr>
        </p:nvSpPr>
        <p:spPr>
          <a:xfrm>
            <a:off x="5188680" y="1279063"/>
            <a:ext cx="1821587" cy="1821586"/>
          </a:xfrm>
          <a:prstGeom prst="rect">
            <a:avLst/>
          </a:prstGeom>
          <a:ln>
            <a:solidFill>
              <a:srgbClr val="FFFFFF"/>
            </a:solidFill>
            <a:round/>
          </a:ln>
        </p:spPr>
        <p:txBody>
          <a:bodyPr lIns="91439" rIns="91439">
            <a:noAutofit/>
          </a:bodyPr>
          <a:lstStyle/>
          <a:p>
            <a:endParaRPr/>
          </a:p>
        </p:txBody>
      </p:sp>
      <p:sp>
        <p:nvSpPr>
          <p:cNvPr id="511" name="Picture Placeholder 13"/>
          <p:cNvSpPr>
            <a:spLocks noGrp="1"/>
          </p:cNvSpPr>
          <p:nvPr>
            <p:ph type="pic" sz="quarter" idx="14"/>
          </p:nvPr>
        </p:nvSpPr>
        <p:spPr>
          <a:xfrm>
            <a:off x="8876179" y="1279063"/>
            <a:ext cx="1821587" cy="1821586"/>
          </a:xfrm>
          <a:prstGeom prst="rect">
            <a:avLst/>
          </a:prstGeom>
        </p:spPr>
        <p:txBody>
          <a:bodyPr lIns="91439" rIns="91439">
            <a:noAutofit/>
          </a:bodyPr>
          <a:lstStyle/>
          <a:p>
            <a:endParaRPr/>
          </a:p>
        </p:txBody>
      </p:sp>
      <p:sp>
        <p:nvSpPr>
          <p:cNvPr id="512" name="Picture Placeholder 11"/>
          <p:cNvSpPr>
            <a:spLocks noGrp="1"/>
          </p:cNvSpPr>
          <p:nvPr>
            <p:ph type="pic" sz="quarter" idx="15"/>
          </p:nvPr>
        </p:nvSpPr>
        <p:spPr>
          <a:xfrm>
            <a:off x="1493747" y="1279063"/>
            <a:ext cx="1821586" cy="1821586"/>
          </a:xfrm>
          <a:prstGeom prst="rect">
            <a:avLst/>
          </a:prstGeom>
        </p:spPr>
        <p:txBody>
          <a:bodyPr lIns="91439" rIns="9143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Blank">
    <p:spTree>
      <p:nvGrpSpPr>
        <p:cNvPr id="1" name=""/>
        <p:cNvGrpSpPr/>
        <p:nvPr/>
      </p:nvGrpSpPr>
      <p:grpSpPr>
        <a:xfrm>
          <a:off x="0" y="0"/>
          <a:ext cx="0" cy="0"/>
          <a:chOff x="0" y="0"/>
          <a:chExt cx="0" cy="0"/>
        </a:xfrm>
      </p:grpSpPr>
      <p:sp>
        <p:nvSpPr>
          <p:cNvPr id="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84_Blank">
    <p:spTree>
      <p:nvGrpSpPr>
        <p:cNvPr id="1" name=""/>
        <p:cNvGrpSpPr/>
        <p:nvPr/>
      </p:nvGrpSpPr>
      <p:grpSpPr>
        <a:xfrm>
          <a:off x="0" y="0"/>
          <a:ext cx="0" cy="0"/>
          <a:chOff x="0" y="0"/>
          <a:chExt cx="0" cy="0"/>
        </a:xfrm>
      </p:grpSpPr>
      <p:sp>
        <p:nvSpPr>
          <p:cNvPr id="5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2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2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2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24"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25"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26"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27"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85_Blank">
    <p:spTree>
      <p:nvGrpSpPr>
        <p:cNvPr id="1" name=""/>
        <p:cNvGrpSpPr/>
        <p:nvPr/>
      </p:nvGrpSpPr>
      <p:grpSpPr>
        <a:xfrm>
          <a:off x="0" y="0"/>
          <a:ext cx="0" cy="0"/>
          <a:chOff x="0" y="0"/>
          <a:chExt cx="0" cy="0"/>
        </a:xfrm>
      </p:grpSpPr>
      <p:sp>
        <p:nvSpPr>
          <p:cNvPr id="53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3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3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3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39" name="Picture Placeholder 15"/>
          <p:cNvSpPr>
            <a:spLocks noGrp="1"/>
          </p:cNvSpPr>
          <p:nvPr>
            <p:ph type="pic" sz="quarter" idx="13"/>
          </p:nvPr>
        </p:nvSpPr>
        <p:spPr>
          <a:xfrm>
            <a:off x="1112401" y="2010498"/>
            <a:ext cx="2146671" cy="2376237"/>
          </a:xfrm>
          <a:prstGeom prst="rect">
            <a:avLst/>
          </a:prstGeom>
        </p:spPr>
        <p:txBody>
          <a:bodyPr lIns="91439" rIns="91439">
            <a:noAutofit/>
          </a:bodyPr>
          <a:lstStyle/>
          <a:p>
            <a:endParaRPr/>
          </a:p>
        </p:txBody>
      </p:sp>
      <p:sp>
        <p:nvSpPr>
          <p:cNvPr id="540" name="Picture Placeholder 14"/>
          <p:cNvSpPr>
            <a:spLocks noGrp="1"/>
          </p:cNvSpPr>
          <p:nvPr>
            <p:ph type="pic" sz="quarter" idx="14"/>
          </p:nvPr>
        </p:nvSpPr>
        <p:spPr>
          <a:xfrm>
            <a:off x="3719243" y="2010498"/>
            <a:ext cx="2146671" cy="2376237"/>
          </a:xfrm>
          <a:prstGeom prst="rect">
            <a:avLst/>
          </a:prstGeom>
        </p:spPr>
        <p:txBody>
          <a:bodyPr lIns="91439" rIns="91439">
            <a:noAutofit/>
          </a:bodyPr>
          <a:lstStyle/>
          <a:p>
            <a:endParaRPr/>
          </a:p>
        </p:txBody>
      </p:sp>
      <p:sp>
        <p:nvSpPr>
          <p:cNvPr id="541" name="Picture Placeholder 13"/>
          <p:cNvSpPr>
            <a:spLocks noGrp="1"/>
          </p:cNvSpPr>
          <p:nvPr>
            <p:ph type="pic" sz="quarter" idx="15"/>
          </p:nvPr>
        </p:nvSpPr>
        <p:spPr>
          <a:xfrm>
            <a:off x="6326085" y="2010498"/>
            <a:ext cx="2146671" cy="2376237"/>
          </a:xfrm>
          <a:prstGeom prst="rect">
            <a:avLst/>
          </a:prstGeom>
        </p:spPr>
        <p:txBody>
          <a:bodyPr lIns="91439" rIns="91439">
            <a:noAutofit/>
          </a:bodyPr>
          <a:lstStyle/>
          <a:p>
            <a:endParaRPr/>
          </a:p>
        </p:txBody>
      </p:sp>
      <p:sp>
        <p:nvSpPr>
          <p:cNvPr id="542" name="Picture Placeholder 12"/>
          <p:cNvSpPr>
            <a:spLocks noGrp="1"/>
          </p:cNvSpPr>
          <p:nvPr>
            <p:ph type="pic" sz="quarter" idx="16"/>
          </p:nvPr>
        </p:nvSpPr>
        <p:spPr>
          <a:xfrm>
            <a:off x="8932928" y="2010498"/>
            <a:ext cx="2146671" cy="2376237"/>
          </a:xfrm>
          <a:prstGeom prst="rect">
            <a:avLst/>
          </a:prstGeom>
        </p:spPr>
        <p:txBody>
          <a:bodyPr lIns="91439" rIns="9143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86_Blank">
    <p:spTree>
      <p:nvGrpSpPr>
        <p:cNvPr id="1" name=""/>
        <p:cNvGrpSpPr/>
        <p:nvPr/>
      </p:nvGrpSpPr>
      <p:grpSpPr>
        <a:xfrm>
          <a:off x="0" y="0"/>
          <a:ext cx="0" cy="0"/>
          <a:chOff x="0" y="0"/>
          <a:chExt cx="0" cy="0"/>
        </a:xfrm>
      </p:grpSpPr>
      <p:sp>
        <p:nvSpPr>
          <p:cNvPr id="54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5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5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5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54" name="Picture Placeholder 22"/>
          <p:cNvSpPr>
            <a:spLocks noGrp="1"/>
          </p:cNvSpPr>
          <p:nvPr>
            <p:ph type="pic" sz="quarter" idx="13"/>
          </p:nvPr>
        </p:nvSpPr>
        <p:spPr>
          <a:xfrm>
            <a:off x="8034593" y="3990694"/>
            <a:ext cx="1483911" cy="1533302"/>
          </a:xfrm>
          <a:prstGeom prst="rect">
            <a:avLst/>
          </a:prstGeom>
        </p:spPr>
        <p:txBody>
          <a:bodyPr lIns="91439" rIns="91439">
            <a:noAutofit/>
          </a:bodyPr>
          <a:lstStyle/>
          <a:p>
            <a:endParaRPr/>
          </a:p>
        </p:txBody>
      </p:sp>
      <p:sp>
        <p:nvSpPr>
          <p:cNvPr id="555" name="Picture Placeholder 23"/>
          <p:cNvSpPr>
            <a:spLocks noGrp="1"/>
          </p:cNvSpPr>
          <p:nvPr>
            <p:ph type="pic" sz="quarter" idx="14"/>
          </p:nvPr>
        </p:nvSpPr>
        <p:spPr>
          <a:xfrm>
            <a:off x="4408468" y="3992912"/>
            <a:ext cx="1483911" cy="1533302"/>
          </a:xfrm>
          <a:prstGeom prst="rect">
            <a:avLst/>
          </a:prstGeom>
        </p:spPr>
        <p:txBody>
          <a:bodyPr lIns="91439" rIns="91439">
            <a:noAutofit/>
          </a:bodyPr>
          <a:lstStyle/>
          <a:p>
            <a:endParaRPr/>
          </a:p>
        </p:txBody>
      </p:sp>
      <p:sp>
        <p:nvSpPr>
          <p:cNvPr id="556" name="Picture Placeholder 16"/>
          <p:cNvSpPr>
            <a:spLocks noGrp="1"/>
          </p:cNvSpPr>
          <p:nvPr>
            <p:ph type="pic" sz="quarter" idx="15"/>
          </p:nvPr>
        </p:nvSpPr>
        <p:spPr>
          <a:xfrm>
            <a:off x="782342" y="1984432"/>
            <a:ext cx="1483911" cy="1533303"/>
          </a:xfrm>
          <a:prstGeom prst="rect">
            <a:avLst/>
          </a:prstGeom>
        </p:spPr>
        <p:txBody>
          <a:bodyPr lIns="91439" rIns="91439">
            <a:noAutofit/>
          </a:bodyPr>
          <a:lstStyle/>
          <a:p>
            <a:endParaRPr/>
          </a:p>
        </p:txBody>
      </p:sp>
      <p:sp>
        <p:nvSpPr>
          <p:cNvPr id="557" name="Picture Placeholder 17"/>
          <p:cNvSpPr>
            <a:spLocks noGrp="1"/>
          </p:cNvSpPr>
          <p:nvPr>
            <p:ph type="pic" sz="quarter" idx="16"/>
          </p:nvPr>
        </p:nvSpPr>
        <p:spPr>
          <a:xfrm>
            <a:off x="4408468" y="1982215"/>
            <a:ext cx="1483911" cy="1533302"/>
          </a:xfrm>
          <a:prstGeom prst="rect">
            <a:avLst/>
          </a:prstGeom>
        </p:spPr>
        <p:txBody>
          <a:bodyPr lIns="91439" rIns="91439">
            <a:noAutofit/>
          </a:bodyPr>
          <a:lstStyle/>
          <a:p>
            <a:endParaRPr/>
          </a:p>
        </p:txBody>
      </p:sp>
      <p:sp>
        <p:nvSpPr>
          <p:cNvPr id="558" name="Picture Placeholder 18"/>
          <p:cNvSpPr>
            <a:spLocks noGrp="1"/>
          </p:cNvSpPr>
          <p:nvPr>
            <p:ph type="pic" sz="quarter" idx="17"/>
          </p:nvPr>
        </p:nvSpPr>
        <p:spPr>
          <a:xfrm>
            <a:off x="782342" y="3995130"/>
            <a:ext cx="1483911" cy="1533302"/>
          </a:xfrm>
          <a:prstGeom prst="rect">
            <a:avLst/>
          </a:prstGeom>
        </p:spPr>
        <p:txBody>
          <a:bodyPr lIns="91439" rIns="91439">
            <a:noAutofit/>
          </a:bodyPr>
          <a:lstStyle/>
          <a:p>
            <a:endParaRPr/>
          </a:p>
        </p:txBody>
      </p:sp>
      <p:sp>
        <p:nvSpPr>
          <p:cNvPr id="559" name="Picture Placeholder 19"/>
          <p:cNvSpPr>
            <a:spLocks noGrp="1"/>
          </p:cNvSpPr>
          <p:nvPr>
            <p:ph type="pic" sz="quarter" idx="18"/>
          </p:nvPr>
        </p:nvSpPr>
        <p:spPr>
          <a:xfrm>
            <a:off x="8034593" y="1979996"/>
            <a:ext cx="1483911" cy="1533303"/>
          </a:xfrm>
          <a:prstGeom prst="rect">
            <a:avLst/>
          </a:prstGeom>
        </p:spPr>
        <p:txBody>
          <a:bodyPr lIns="91439" rIns="91439">
            <a:noAutofit/>
          </a:bodyPr>
          <a:lstStyle/>
          <a:p>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65">
    <p:spTree>
      <p:nvGrpSpPr>
        <p:cNvPr id="1" name=""/>
        <p:cNvGrpSpPr/>
        <p:nvPr/>
      </p:nvGrpSpPr>
      <p:grpSpPr>
        <a:xfrm>
          <a:off x="0" y="0"/>
          <a:ext cx="0" cy="0"/>
          <a:chOff x="0" y="0"/>
          <a:chExt cx="0" cy="0"/>
        </a:xfrm>
      </p:grpSpPr>
      <p:sp>
        <p:nvSpPr>
          <p:cNvPr id="56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56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56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57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571" name="Picture Placeholder 38"/>
          <p:cNvSpPr>
            <a:spLocks noGrp="1"/>
          </p:cNvSpPr>
          <p:nvPr>
            <p:ph type="pic" sz="quarter" idx="13"/>
          </p:nvPr>
        </p:nvSpPr>
        <p:spPr>
          <a:xfrm>
            <a:off x="1153754" y="4120353"/>
            <a:ext cx="1515715" cy="1515713"/>
          </a:xfrm>
          <a:prstGeom prst="rect">
            <a:avLst/>
          </a:prstGeom>
        </p:spPr>
        <p:txBody>
          <a:bodyPr lIns="91439" rIns="91439">
            <a:noAutofit/>
          </a:bodyPr>
          <a:lstStyle/>
          <a:p>
            <a:endParaRPr/>
          </a:p>
        </p:txBody>
      </p:sp>
      <p:sp>
        <p:nvSpPr>
          <p:cNvPr id="572" name="Picture Placeholder 37"/>
          <p:cNvSpPr>
            <a:spLocks noGrp="1"/>
          </p:cNvSpPr>
          <p:nvPr>
            <p:ph type="pic" sz="quarter" idx="14"/>
          </p:nvPr>
        </p:nvSpPr>
        <p:spPr>
          <a:xfrm>
            <a:off x="9522530" y="1771124"/>
            <a:ext cx="1515715" cy="1515713"/>
          </a:xfrm>
          <a:prstGeom prst="rect">
            <a:avLst/>
          </a:prstGeom>
        </p:spPr>
        <p:txBody>
          <a:bodyPr lIns="91439" rIns="91439">
            <a:noAutofit/>
          </a:bodyPr>
          <a:lstStyle/>
          <a:p>
            <a:endParaRPr/>
          </a:p>
        </p:txBody>
      </p:sp>
      <p:sp>
        <p:nvSpPr>
          <p:cNvPr id="573" name="Picture Placeholder 23"/>
          <p:cNvSpPr>
            <a:spLocks noGrp="1"/>
          </p:cNvSpPr>
          <p:nvPr>
            <p:ph type="pic" sz="quarter" idx="15"/>
          </p:nvPr>
        </p:nvSpPr>
        <p:spPr>
          <a:xfrm>
            <a:off x="3943346" y="1771124"/>
            <a:ext cx="1515715" cy="1515713"/>
          </a:xfrm>
          <a:prstGeom prst="rect">
            <a:avLst/>
          </a:prstGeom>
        </p:spPr>
        <p:txBody>
          <a:bodyPr lIns="91439" rIns="91439">
            <a:noAutofit/>
          </a:bodyPr>
          <a:lstStyle/>
          <a:p>
            <a:endParaRPr/>
          </a:p>
        </p:txBody>
      </p:sp>
      <p:sp>
        <p:nvSpPr>
          <p:cNvPr id="574" name="Picture Placeholder 21"/>
          <p:cNvSpPr>
            <a:spLocks noGrp="1"/>
          </p:cNvSpPr>
          <p:nvPr>
            <p:ph type="pic" sz="quarter" idx="16"/>
          </p:nvPr>
        </p:nvSpPr>
        <p:spPr>
          <a:xfrm>
            <a:off x="1153756" y="1771124"/>
            <a:ext cx="1515715" cy="1515713"/>
          </a:xfrm>
          <a:prstGeom prst="rect">
            <a:avLst/>
          </a:prstGeom>
        </p:spPr>
        <p:txBody>
          <a:bodyPr lIns="91439" rIns="91439">
            <a:noAutofit/>
          </a:bodyPr>
          <a:lstStyle/>
          <a:p>
            <a:endParaRPr/>
          </a:p>
        </p:txBody>
      </p:sp>
      <p:sp>
        <p:nvSpPr>
          <p:cNvPr id="575" name="Picture Placeholder 27"/>
          <p:cNvSpPr>
            <a:spLocks noGrp="1"/>
          </p:cNvSpPr>
          <p:nvPr>
            <p:ph type="pic" sz="quarter" idx="17"/>
          </p:nvPr>
        </p:nvSpPr>
        <p:spPr>
          <a:xfrm>
            <a:off x="6732937" y="1771124"/>
            <a:ext cx="1515715" cy="1515713"/>
          </a:xfrm>
          <a:prstGeom prst="rect">
            <a:avLst/>
          </a:prstGeom>
        </p:spPr>
        <p:txBody>
          <a:bodyPr lIns="91439" rIns="91439">
            <a:noAutofit/>
          </a:bodyPr>
          <a:lstStyle/>
          <a:p>
            <a:endParaRPr/>
          </a:p>
        </p:txBody>
      </p:sp>
      <p:sp>
        <p:nvSpPr>
          <p:cNvPr id="576" name="Picture Placeholder 39"/>
          <p:cNvSpPr>
            <a:spLocks noGrp="1"/>
          </p:cNvSpPr>
          <p:nvPr>
            <p:ph type="pic" sz="quarter" idx="18"/>
          </p:nvPr>
        </p:nvSpPr>
        <p:spPr>
          <a:xfrm>
            <a:off x="3943346" y="4120353"/>
            <a:ext cx="1515715" cy="1515713"/>
          </a:xfrm>
          <a:prstGeom prst="rect">
            <a:avLst/>
          </a:prstGeom>
        </p:spPr>
        <p:txBody>
          <a:bodyPr lIns="91439" rIns="91439">
            <a:noAutofit/>
          </a:bodyPr>
          <a:lstStyle/>
          <a:p>
            <a:endParaRPr/>
          </a:p>
        </p:txBody>
      </p:sp>
      <p:sp>
        <p:nvSpPr>
          <p:cNvPr id="577" name="Picture Placeholder 40"/>
          <p:cNvSpPr>
            <a:spLocks noGrp="1"/>
          </p:cNvSpPr>
          <p:nvPr>
            <p:ph type="pic" sz="quarter" idx="19"/>
          </p:nvPr>
        </p:nvSpPr>
        <p:spPr>
          <a:xfrm>
            <a:off x="6732937" y="4120353"/>
            <a:ext cx="1515715" cy="1515713"/>
          </a:xfrm>
          <a:prstGeom prst="rect">
            <a:avLst/>
          </a:prstGeom>
        </p:spPr>
        <p:txBody>
          <a:bodyPr lIns="91439" rIns="91439">
            <a:noAutofit/>
          </a:bodyPr>
          <a:lstStyle/>
          <a:p>
            <a:endParaRPr/>
          </a:p>
        </p:txBody>
      </p:sp>
      <p:sp>
        <p:nvSpPr>
          <p:cNvPr id="578" name="Picture Placeholder 41"/>
          <p:cNvSpPr>
            <a:spLocks noGrp="1"/>
          </p:cNvSpPr>
          <p:nvPr>
            <p:ph type="pic" sz="quarter" idx="20"/>
          </p:nvPr>
        </p:nvSpPr>
        <p:spPr>
          <a:xfrm>
            <a:off x="9522528" y="4120353"/>
            <a:ext cx="1515715" cy="1515713"/>
          </a:xfrm>
          <a:prstGeom prst="rect">
            <a:avLst/>
          </a:prstGeom>
        </p:spPr>
        <p:txBody>
          <a:bodyPr lIns="91439" rIns="9143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13_Blank">
    <p:spTree>
      <p:nvGrpSpPr>
        <p:cNvPr id="1" name=""/>
        <p:cNvGrpSpPr/>
        <p:nvPr/>
      </p:nvGrpSpPr>
      <p:grpSpPr>
        <a:xfrm>
          <a:off x="0" y="0"/>
          <a:ext cx="0" cy="0"/>
          <a:chOff x="0" y="0"/>
          <a:chExt cx="0" cy="0"/>
        </a:xfrm>
      </p:grpSpPr>
      <p:sp>
        <p:nvSpPr>
          <p:cNvPr id="6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32" name="Picture Placeholder 14"/>
          <p:cNvSpPr>
            <a:spLocks noGrp="1"/>
          </p:cNvSpPr>
          <p:nvPr>
            <p:ph type="pic" sz="quarter" idx="13"/>
          </p:nvPr>
        </p:nvSpPr>
        <p:spPr>
          <a:xfrm>
            <a:off x="3362609" y="1755228"/>
            <a:ext cx="2483862" cy="2103559"/>
          </a:xfrm>
          <a:prstGeom prst="rect">
            <a:avLst/>
          </a:prstGeom>
        </p:spPr>
        <p:txBody>
          <a:bodyPr lIns="91439" rIns="91439">
            <a:noAutofit/>
          </a:bodyPr>
          <a:lstStyle/>
          <a:p>
            <a:endParaRPr/>
          </a:p>
        </p:txBody>
      </p:sp>
      <p:sp>
        <p:nvSpPr>
          <p:cNvPr id="633" name="Picture Placeholder 17"/>
          <p:cNvSpPr>
            <a:spLocks noGrp="1"/>
          </p:cNvSpPr>
          <p:nvPr>
            <p:ph type="pic" sz="quarter" idx="14"/>
          </p:nvPr>
        </p:nvSpPr>
        <p:spPr>
          <a:xfrm>
            <a:off x="782342" y="3953904"/>
            <a:ext cx="2483862" cy="2103559"/>
          </a:xfrm>
          <a:prstGeom prst="rect">
            <a:avLst/>
          </a:prstGeom>
        </p:spPr>
        <p:txBody>
          <a:bodyPr lIns="91439" rIns="91439">
            <a:noAutofit/>
          </a:bodyPr>
          <a:lstStyle/>
          <a:p>
            <a:endParaRPr/>
          </a:p>
        </p:txBody>
      </p:sp>
      <p:sp>
        <p:nvSpPr>
          <p:cNvPr id="634" name="Picture Placeholder 15"/>
          <p:cNvSpPr>
            <a:spLocks noGrp="1"/>
          </p:cNvSpPr>
          <p:nvPr>
            <p:ph type="pic" sz="quarter" idx="15"/>
          </p:nvPr>
        </p:nvSpPr>
        <p:spPr>
          <a:xfrm>
            <a:off x="3362609" y="3953904"/>
            <a:ext cx="2483862" cy="2103559"/>
          </a:xfrm>
          <a:prstGeom prst="rect">
            <a:avLst/>
          </a:prstGeom>
        </p:spPr>
        <p:txBody>
          <a:bodyPr lIns="91439" rIns="91439">
            <a:noAutofit/>
          </a:bodyPr>
          <a:lstStyle/>
          <a:p>
            <a:endParaRPr/>
          </a:p>
        </p:txBody>
      </p:sp>
      <p:sp>
        <p:nvSpPr>
          <p:cNvPr id="635" name="Picture Placeholder 16"/>
          <p:cNvSpPr>
            <a:spLocks noGrp="1"/>
          </p:cNvSpPr>
          <p:nvPr>
            <p:ph type="pic" sz="quarter" idx="16"/>
          </p:nvPr>
        </p:nvSpPr>
        <p:spPr>
          <a:xfrm>
            <a:off x="782342" y="1755228"/>
            <a:ext cx="2483862" cy="2103559"/>
          </a:xfrm>
          <a:prstGeom prst="rect">
            <a:avLst/>
          </a:prstGeom>
        </p:spPr>
        <p:txBody>
          <a:bodyPr lIns="91439" rIns="9143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4_Blank">
    <p:spTree>
      <p:nvGrpSpPr>
        <p:cNvPr id="1" name=""/>
        <p:cNvGrpSpPr/>
        <p:nvPr/>
      </p:nvGrpSpPr>
      <p:grpSpPr>
        <a:xfrm>
          <a:off x="0" y="0"/>
          <a:ext cx="0" cy="0"/>
          <a:chOff x="0" y="0"/>
          <a:chExt cx="0" cy="0"/>
        </a:xfrm>
      </p:grpSpPr>
      <p:sp>
        <p:nvSpPr>
          <p:cNvPr id="64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4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4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4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47" name="Picture Placeholder 27"/>
          <p:cNvSpPr>
            <a:spLocks noGrp="1"/>
          </p:cNvSpPr>
          <p:nvPr>
            <p:ph type="pic" sz="quarter" idx="13"/>
          </p:nvPr>
        </p:nvSpPr>
        <p:spPr>
          <a:xfrm>
            <a:off x="4463775" y="4002766"/>
            <a:ext cx="3264450" cy="2044646"/>
          </a:xfrm>
          <a:prstGeom prst="rect">
            <a:avLst/>
          </a:prstGeom>
        </p:spPr>
        <p:txBody>
          <a:bodyPr lIns="91439" rIns="91439">
            <a:noAutofit/>
          </a:bodyPr>
          <a:lstStyle/>
          <a:p>
            <a:endParaRPr/>
          </a:p>
        </p:txBody>
      </p:sp>
      <p:sp>
        <p:nvSpPr>
          <p:cNvPr id="648" name="Picture Placeholder 32"/>
          <p:cNvSpPr>
            <a:spLocks noGrp="1"/>
          </p:cNvSpPr>
          <p:nvPr>
            <p:ph type="pic" sz="quarter" idx="14"/>
          </p:nvPr>
        </p:nvSpPr>
        <p:spPr>
          <a:xfrm>
            <a:off x="7923289" y="4002766"/>
            <a:ext cx="3264449" cy="2044646"/>
          </a:xfrm>
          <a:prstGeom prst="rect">
            <a:avLst/>
          </a:prstGeom>
        </p:spPr>
        <p:txBody>
          <a:bodyPr lIns="91439" rIns="91439">
            <a:noAutofit/>
          </a:bodyPr>
          <a:lstStyle/>
          <a:p>
            <a:endParaRPr/>
          </a:p>
        </p:txBody>
      </p:sp>
      <p:sp>
        <p:nvSpPr>
          <p:cNvPr id="649" name="Picture Placeholder 26"/>
          <p:cNvSpPr>
            <a:spLocks noGrp="1"/>
          </p:cNvSpPr>
          <p:nvPr>
            <p:ph type="pic" sz="quarter" idx="15"/>
          </p:nvPr>
        </p:nvSpPr>
        <p:spPr>
          <a:xfrm>
            <a:off x="1004263" y="4002766"/>
            <a:ext cx="3264449" cy="2044646"/>
          </a:xfrm>
          <a:prstGeom prst="rect">
            <a:avLst/>
          </a:prstGeom>
        </p:spPr>
        <p:txBody>
          <a:bodyPr lIns="91439" rIns="91439">
            <a:noAutofit/>
          </a:bodyPr>
          <a:lstStyle/>
          <a:p>
            <a:endParaRPr/>
          </a:p>
        </p:txBody>
      </p:sp>
      <p:sp>
        <p:nvSpPr>
          <p:cNvPr id="650" name="Picture Placeholder 24"/>
          <p:cNvSpPr>
            <a:spLocks noGrp="1"/>
          </p:cNvSpPr>
          <p:nvPr>
            <p:ph type="pic" sz="quarter" idx="16"/>
          </p:nvPr>
        </p:nvSpPr>
        <p:spPr>
          <a:xfrm>
            <a:off x="4463775" y="1749837"/>
            <a:ext cx="3264450" cy="2044646"/>
          </a:xfrm>
          <a:prstGeom prst="rect">
            <a:avLst/>
          </a:prstGeom>
        </p:spPr>
        <p:txBody>
          <a:bodyPr lIns="91439" rIns="91439">
            <a:noAutofit/>
          </a:bodyPr>
          <a:lstStyle/>
          <a:p>
            <a:endParaRPr/>
          </a:p>
        </p:txBody>
      </p:sp>
      <p:sp>
        <p:nvSpPr>
          <p:cNvPr id="651" name="Picture Placeholder 25"/>
          <p:cNvSpPr>
            <a:spLocks noGrp="1"/>
          </p:cNvSpPr>
          <p:nvPr>
            <p:ph type="pic" sz="quarter" idx="17"/>
          </p:nvPr>
        </p:nvSpPr>
        <p:spPr>
          <a:xfrm>
            <a:off x="7923289" y="1749837"/>
            <a:ext cx="3264449" cy="2044646"/>
          </a:xfrm>
          <a:prstGeom prst="rect">
            <a:avLst/>
          </a:prstGeom>
        </p:spPr>
        <p:txBody>
          <a:bodyPr lIns="91439" rIns="91439">
            <a:noAutofit/>
          </a:bodyPr>
          <a:lstStyle/>
          <a:p>
            <a:endParaRPr/>
          </a:p>
        </p:txBody>
      </p:sp>
      <p:sp>
        <p:nvSpPr>
          <p:cNvPr id="652" name="Picture Placeholder 23"/>
          <p:cNvSpPr>
            <a:spLocks noGrp="1"/>
          </p:cNvSpPr>
          <p:nvPr>
            <p:ph type="pic" sz="quarter" idx="18"/>
          </p:nvPr>
        </p:nvSpPr>
        <p:spPr>
          <a:xfrm>
            <a:off x="1004263" y="1749837"/>
            <a:ext cx="3264449" cy="2044646"/>
          </a:xfrm>
          <a:prstGeom prst="rect">
            <a:avLst/>
          </a:prstGeom>
        </p:spPr>
        <p:txBody>
          <a:bodyPr lIns="91439" rIns="9143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15_Blank">
    <p:spTree>
      <p:nvGrpSpPr>
        <p:cNvPr id="1" name=""/>
        <p:cNvGrpSpPr/>
        <p:nvPr/>
      </p:nvGrpSpPr>
      <p:grpSpPr>
        <a:xfrm>
          <a:off x="0" y="0"/>
          <a:ext cx="0" cy="0"/>
          <a:chOff x="0" y="0"/>
          <a:chExt cx="0" cy="0"/>
        </a:xfrm>
      </p:grpSpPr>
      <p:sp>
        <p:nvSpPr>
          <p:cNvPr id="65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6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6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6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64" name="Picture Placeholder 30"/>
          <p:cNvSpPr>
            <a:spLocks noGrp="1"/>
          </p:cNvSpPr>
          <p:nvPr>
            <p:ph type="pic" sz="quarter" idx="13"/>
          </p:nvPr>
        </p:nvSpPr>
        <p:spPr>
          <a:xfrm>
            <a:off x="3455713" y="1815289"/>
            <a:ext cx="2619714" cy="2095432"/>
          </a:xfrm>
          <a:prstGeom prst="rect">
            <a:avLst/>
          </a:prstGeom>
        </p:spPr>
        <p:txBody>
          <a:bodyPr lIns="91439" rIns="91439">
            <a:noAutofit/>
          </a:bodyPr>
          <a:lstStyle/>
          <a:p>
            <a:endParaRPr/>
          </a:p>
        </p:txBody>
      </p:sp>
      <p:sp>
        <p:nvSpPr>
          <p:cNvPr id="665" name="Picture Placeholder 31"/>
          <p:cNvSpPr>
            <a:spLocks noGrp="1"/>
          </p:cNvSpPr>
          <p:nvPr>
            <p:ph type="pic" sz="quarter" idx="14"/>
          </p:nvPr>
        </p:nvSpPr>
        <p:spPr>
          <a:xfrm>
            <a:off x="6129084" y="1815289"/>
            <a:ext cx="2619713" cy="2095432"/>
          </a:xfrm>
          <a:prstGeom prst="rect">
            <a:avLst/>
          </a:prstGeom>
        </p:spPr>
        <p:txBody>
          <a:bodyPr lIns="91439" rIns="91439">
            <a:noAutofit/>
          </a:bodyPr>
          <a:lstStyle/>
          <a:p>
            <a:endParaRPr/>
          </a:p>
        </p:txBody>
      </p:sp>
      <p:sp>
        <p:nvSpPr>
          <p:cNvPr id="666" name="Picture Placeholder 41"/>
          <p:cNvSpPr>
            <a:spLocks noGrp="1"/>
          </p:cNvSpPr>
          <p:nvPr>
            <p:ph type="pic" sz="quarter" idx="15"/>
          </p:nvPr>
        </p:nvSpPr>
        <p:spPr>
          <a:xfrm>
            <a:off x="8802454" y="1815289"/>
            <a:ext cx="2619714" cy="2095432"/>
          </a:xfrm>
          <a:prstGeom prst="rect">
            <a:avLst/>
          </a:prstGeom>
        </p:spPr>
        <p:txBody>
          <a:bodyPr lIns="91439" rIns="91439">
            <a:noAutofit/>
          </a:bodyPr>
          <a:lstStyle/>
          <a:p>
            <a:endParaRPr/>
          </a:p>
        </p:txBody>
      </p:sp>
      <p:sp>
        <p:nvSpPr>
          <p:cNvPr id="667" name="Picture Placeholder 44"/>
          <p:cNvSpPr>
            <a:spLocks noGrp="1"/>
          </p:cNvSpPr>
          <p:nvPr>
            <p:ph type="pic" sz="quarter" idx="16"/>
          </p:nvPr>
        </p:nvSpPr>
        <p:spPr>
          <a:xfrm>
            <a:off x="3455713" y="3961569"/>
            <a:ext cx="2619714" cy="2095431"/>
          </a:xfrm>
          <a:prstGeom prst="rect">
            <a:avLst/>
          </a:prstGeom>
        </p:spPr>
        <p:txBody>
          <a:bodyPr lIns="91439" rIns="91439">
            <a:noAutofit/>
          </a:bodyPr>
          <a:lstStyle/>
          <a:p>
            <a:endParaRPr/>
          </a:p>
        </p:txBody>
      </p:sp>
      <p:sp>
        <p:nvSpPr>
          <p:cNvPr id="668" name="Picture Placeholder 43"/>
          <p:cNvSpPr>
            <a:spLocks noGrp="1"/>
          </p:cNvSpPr>
          <p:nvPr>
            <p:ph type="pic" sz="quarter" idx="17"/>
          </p:nvPr>
        </p:nvSpPr>
        <p:spPr>
          <a:xfrm>
            <a:off x="6129084" y="3961569"/>
            <a:ext cx="2619713" cy="2095431"/>
          </a:xfrm>
          <a:prstGeom prst="rect">
            <a:avLst/>
          </a:prstGeom>
        </p:spPr>
        <p:txBody>
          <a:bodyPr lIns="91439" rIns="91439">
            <a:noAutofit/>
          </a:bodyPr>
          <a:lstStyle/>
          <a:p>
            <a:endParaRPr/>
          </a:p>
        </p:txBody>
      </p:sp>
      <p:sp>
        <p:nvSpPr>
          <p:cNvPr id="669" name="Picture Placeholder 42"/>
          <p:cNvSpPr>
            <a:spLocks noGrp="1"/>
          </p:cNvSpPr>
          <p:nvPr>
            <p:ph type="pic" sz="quarter" idx="18"/>
          </p:nvPr>
        </p:nvSpPr>
        <p:spPr>
          <a:xfrm>
            <a:off x="8802454" y="3961569"/>
            <a:ext cx="2619714" cy="2095431"/>
          </a:xfrm>
          <a:prstGeom prst="rect">
            <a:avLst/>
          </a:prstGeom>
        </p:spPr>
        <p:txBody>
          <a:bodyPr lIns="91439" rIns="91439">
            <a:noAutofit/>
          </a:bodyPr>
          <a:lstStyle/>
          <a:p>
            <a:endParaRPr/>
          </a:p>
        </p:txBody>
      </p:sp>
      <p:sp>
        <p:nvSpPr>
          <p:cNvPr id="670" name="Picture Placeholder 45"/>
          <p:cNvSpPr>
            <a:spLocks noGrp="1"/>
          </p:cNvSpPr>
          <p:nvPr>
            <p:ph type="pic" sz="quarter" idx="19"/>
          </p:nvPr>
        </p:nvSpPr>
        <p:spPr>
          <a:xfrm>
            <a:off x="782342" y="3961569"/>
            <a:ext cx="2619713" cy="2095431"/>
          </a:xfrm>
          <a:prstGeom prst="rect">
            <a:avLst/>
          </a:prstGeom>
        </p:spPr>
        <p:txBody>
          <a:bodyPr lIns="91439" rIns="91439">
            <a:noAutofit/>
          </a:bodyPr>
          <a:lstStyle/>
          <a:p>
            <a:endParaRPr/>
          </a:p>
        </p:txBody>
      </p:sp>
      <p:sp>
        <p:nvSpPr>
          <p:cNvPr id="671" name="Picture Placeholder 16"/>
          <p:cNvSpPr>
            <a:spLocks noGrp="1"/>
          </p:cNvSpPr>
          <p:nvPr>
            <p:ph type="pic" sz="quarter" idx="20"/>
          </p:nvPr>
        </p:nvSpPr>
        <p:spPr>
          <a:xfrm>
            <a:off x="782342" y="1815289"/>
            <a:ext cx="2619714" cy="2095432"/>
          </a:xfrm>
          <a:prstGeom prst="rect">
            <a:avLst/>
          </a:prstGeom>
        </p:spPr>
        <p:txBody>
          <a:bodyPr lIns="91439" rIns="9143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17_Blank">
    <p:spTree>
      <p:nvGrpSpPr>
        <p:cNvPr id="1" name=""/>
        <p:cNvGrpSpPr/>
        <p:nvPr/>
      </p:nvGrpSpPr>
      <p:grpSpPr>
        <a:xfrm>
          <a:off x="0" y="0"/>
          <a:ext cx="0" cy="0"/>
          <a:chOff x="0" y="0"/>
          <a:chExt cx="0" cy="0"/>
        </a:xfrm>
      </p:grpSpPr>
      <p:sp>
        <p:nvSpPr>
          <p:cNvPr id="68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68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8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69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69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692" name="Picture Placeholder 8"/>
          <p:cNvSpPr>
            <a:spLocks noGrp="1"/>
          </p:cNvSpPr>
          <p:nvPr>
            <p:ph type="pic" sz="half" idx="13"/>
          </p:nvPr>
        </p:nvSpPr>
        <p:spPr>
          <a:xfrm>
            <a:off x="6125981" y="0"/>
            <a:ext cx="2943070" cy="6858000"/>
          </a:xfrm>
          <a:prstGeom prst="rect">
            <a:avLst/>
          </a:prstGeom>
        </p:spPr>
        <p:txBody>
          <a:bodyPr lIns="91439" rIns="91439">
            <a:noAutofit/>
          </a:bodyPr>
          <a:lstStyle/>
          <a:p>
            <a:endParaRPr/>
          </a:p>
        </p:txBody>
      </p:sp>
      <p:sp>
        <p:nvSpPr>
          <p:cNvPr id="693" name="Picture Placeholder 7"/>
          <p:cNvSpPr>
            <a:spLocks noGrp="1"/>
          </p:cNvSpPr>
          <p:nvPr>
            <p:ph type="pic" sz="half" idx="14"/>
          </p:nvPr>
        </p:nvSpPr>
        <p:spPr>
          <a:xfrm>
            <a:off x="9248932" y="0"/>
            <a:ext cx="2943070" cy="6858000"/>
          </a:xfrm>
          <a:prstGeom prst="rect">
            <a:avLst/>
          </a:prstGeom>
        </p:spPr>
        <p:txBody>
          <a:bodyPr lIns="91439" rIns="9143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18_Blank">
    <p:spTree>
      <p:nvGrpSpPr>
        <p:cNvPr id="1" name=""/>
        <p:cNvGrpSpPr/>
        <p:nvPr/>
      </p:nvGrpSpPr>
      <p:grpSpPr>
        <a:xfrm>
          <a:off x="0" y="0"/>
          <a:ext cx="0" cy="0"/>
          <a:chOff x="0" y="0"/>
          <a:chExt cx="0" cy="0"/>
        </a:xfrm>
      </p:grpSpPr>
      <p:sp>
        <p:nvSpPr>
          <p:cNvPr id="70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0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0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0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05" name="Picture Placeholder 12"/>
          <p:cNvSpPr>
            <a:spLocks noGrp="1"/>
          </p:cNvSpPr>
          <p:nvPr>
            <p:ph type="pic" sz="quarter" idx="13"/>
          </p:nvPr>
        </p:nvSpPr>
        <p:spPr>
          <a:xfrm>
            <a:off x="6095998" y="3473670"/>
            <a:ext cx="2652372" cy="3384330"/>
          </a:xfrm>
          <a:prstGeom prst="rect">
            <a:avLst/>
          </a:prstGeom>
        </p:spPr>
        <p:txBody>
          <a:bodyPr lIns="91439" rIns="91439">
            <a:noAutofit/>
          </a:bodyPr>
          <a:lstStyle/>
          <a:p>
            <a:endParaRPr/>
          </a:p>
        </p:txBody>
      </p:sp>
      <p:sp>
        <p:nvSpPr>
          <p:cNvPr id="706" name="Picture Placeholder 10"/>
          <p:cNvSpPr>
            <a:spLocks noGrp="1"/>
          </p:cNvSpPr>
          <p:nvPr>
            <p:ph type="pic" sz="quarter" idx="14"/>
          </p:nvPr>
        </p:nvSpPr>
        <p:spPr>
          <a:xfrm>
            <a:off x="6095998" y="-1"/>
            <a:ext cx="2652372" cy="3384331"/>
          </a:xfrm>
          <a:prstGeom prst="rect">
            <a:avLst/>
          </a:prstGeom>
        </p:spPr>
        <p:txBody>
          <a:bodyPr lIns="91439" rIns="91439">
            <a:noAutofit/>
          </a:bodyPr>
          <a:lstStyle/>
          <a:p>
            <a:endParaRPr/>
          </a:p>
        </p:txBody>
      </p:sp>
      <p:sp>
        <p:nvSpPr>
          <p:cNvPr id="707" name="Picture Placeholder 15"/>
          <p:cNvSpPr>
            <a:spLocks noGrp="1"/>
          </p:cNvSpPr>
          <p:nvPr>
            <p:ph type="pic" sz="half" idx="15"/>
          </p:nvPr>
        </p:nvSpPr>
        <p:spPr>
          <a:xfrm>
            <a:off x="8845887" y="-3"/>
            <a:ext cx="2584113" cy="6858004"/>
          </a:xfrm>
          <a:prstGeom prst="rect">
            <a:avLst/>
          </a:prstGeom>
        </p:spPr>
        <p:txBody>
          <a:bodyPr lIns="91439" rIns="9143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19_Blank">
    <p:spTree>
      <p:nvGrpSpPr>
        <p:cNvPr id="1" name=""/>
        <p:cNvGrpSpPr/>
        <p:nvPr/>
      </p:nvGrpSpPr>
      <p:grpSpPr>
        <a:xfrm>
          <a:off x="0" y="0"/>
          <a:ext cx="0" cy="0"/>
          <a:chOff x="0" y="0"/>
          <a:chExt cx="0" cy="0"/>
        </a:xfrm>
      </p:grpSpPr>
      <p:sp>
        <p:nvSpPr>
          <p:cNvPr id="7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19" name="Picture Placeholder 28"/>
          <p:cNvSpPr>
            <a:spLocks noGrp="1"/>
          </p:cNvSpPr>
          <p:nvPr>
            <p:ph type="pic" sz="quarter" idx="13"/>
          </p:nvPr>
        </p:nvSpPr>
        <p:spPr>
          <a:xfrm>
            <a:off x="7151829" y="983002"/>
            <a:ext cx="1590919" cy="1845467"/>
          </a:xfrm>
          <a:prstGeom prst="rect">
            <a:avLst/>
          </a:prstGeom>
        </p:spPr>
        <p:txBody>
          <a:bodyPr lIns="91439" rIns="91439">
            <a:noAutofit/>
          </a:bodyPr>
          <a:lstStyle/>
          <a:p>
            <a:endParaRPr/>
          </a:p>
        </p:txBody>
      </p:sp>
      <p:sp>
        <p:nvSpPr>
          <p:cNvPr id="720" name="Picture Placeholder 29"/>
          <p:cNvSpPr>
            <a:spLocks noGrp="1"/>
          </p:cNvSpPr>
          <p:nvPr>
            <p:ph type="pic" sz="quarter" idx="14"/>
          </p:nvPr>
        </p:nvSpPr>
        <p:spPr>
          <a:xfrm>
            <a:off x="8810638" y="983002"/>
            <a:ext cx="1590919" cy="1845467"/>
          </a:xfrm>
          <a:prstGeom prst="rect">
            <a:avLst/>
          </a:prstGeom>
        </p:spPr>
        <p:txBody>
          <a:bodyPr lIns="91439" rIns="91439">
            <a:noAutofit/>
          </a:bodyPr>
          <a:lstStyle/>
          <a:p>
            <a:endParaRPr/>
          </a:p>
        </p:txBody>
      </p:sp>
      <p:sp>
        <p:nvSpPr>
          <p:cNvPr id="721" name="Picture Placeholder 32"/>
          <p:cNvSpPr>
            <a:spLocks noGrp="1"/>
          </p:cNvSpPr>
          <p:nvPr>
            <p:ph type="pic" sz="quarter" idx="15"/>
          </p:nvPr>
        </p:nvSpPr>
        <p:spPr>
          <a:xfrm>
            <a:off x="9640044" y="2506267"/>
            <a:ext cx="1590919" cy="1845467"/>
          </a:xfrm>
          <a:prstGeom prst="rect">
            <a:avLst/>
          </a:prstGeom>
        </p:spPr>
        <p:txBody>
          <a:bodyPr lIns="91439" rIns="91439">
            <a:noAutofit/>
          </a:bodyPr>
          <a:lstStyle/>
          <a:p>
            <a:endParaRPr/>
          </a:p>
        </p:txBody>
      </p:sp>
      <p:sp>
        <p:nvSpPr>
          <p:cNvPr id="722" name="Picture Placeholder 34"/>
          <p:cNvSpPr>
            <a:spLocks noGrp="1"/>
          </p:cNvSpPr>
          <p:nvPr>
            <p:ph type="pic" sz="quarter" idx="16"/>
          </p:nvPr>
        </p:nvSpPr>
        <p:spPr>
          <a:xfrm>
            <a:off x="8810639" y="4029533"/>
            <a:ext cx="1590919" cy="1845466"/>
          </a:xfrm>
          <a:prstGeom prst="rect">
            <a:avLst/>
          </a:prstGeom>
        </p:spPr>
        <p:txBody>
          <a:bodyPr lIns="91439" rIns="91439">
            <a:noAutofit/>
          </a:bodyPr>
          <a:lstStyle/>
          <a:p>
            <a:endParaRPr/>
          </a:p>
        </p:txBody>
      </p:sp>
      <p:sp>
        <p:nvSpPr>
          <p:cNvPr id="723" name="Picture Placeholder 33"/>
          <p:cNvSpPr>
            <a:spLocks noGrp="1"/>
          </p:cNvSpPr>
          <p:nvPr>
            <p:ph type="pic" sz="quarter" idx="17"/>
          </p:nvPr>
        </p:nvSpPr>
        <p:spPr>
          <a:xfrm>
            <a:off x="7151829" y="4029533"/>
            <a:ext cx="1590919" cy="1845466"/>
          </a:xfrm>
          <a:prstGeom prst="rect">
            <a:avLst/>
          </a:prstGeom>
        </p:spPr>
        <p:txBody>
          <a:bodyPr lIns="91439" rIns="91439">
            <a:noAutofit/>
          </a:bodyPr>
          <a:lstStyle/>
          <a:p>
            <a:endParaRPr/>
          </a:p>
        </p:txBody>
      </p:sp>
      <p:sp>
        <p:nvSpPr>
          <p:cNvPr id="724" name="Picture Placeholder 30"/>
          <p:cNvSpPr>
            <a:spLocks noGrp="1"/>
          </p:cNvSpPr>
          <p:nvPr>
            <p:ph type="pic" sz="quarter" idx="18"/>
          </p:nvPr>
        </p:nvSpPr>
        <p:spPr>
          <a:xfrm>
            <a:off x="6322423" y="2506267"/>
            <a:ext cx="1590919" cy="1845467"/>
          </a:xfrm>
          <a:prstGeom prst="rect">
            <a:avLst/>
          </a:prstGeom>
        </p:spPr>
        <p:txBody>
          <a:bodyPr lIns="91439" rIns="91439">
            <a:noAutofit/>
          </a:bodyPr>
          <a:lstStyle/>
          <a:p>
            <a:endParaRPr/>
          </a:p>
        </p:txBody>
      </p:sp>
      <p:sp>
        <p:nvSpPr>
          <p:cNvPr id="725" name="Picture Placeholder 31"/>
          <p:cNvSpPr>
            <a:spLocks noGrp="1"/>
          </p:cNvSpPr>
          <p:nvPr>
            <p:ph type="pic" sz="quarter" idx="19"/>
          </p:nvPr>
        </p:nvSpPr>
        <p:spPr>
          <a:xfrm>
            <a:off x="7981233" y="2506267"/>
            <a:ext cx="1590919" cy="1845467"/>
          </a:xfrm>
          <a:prstGeom prst="rect">
            <a:avLst/>
          </a:prstGeom>
        </p:spPr>
        <p:txBody>
          <a:bodyPr lIns="91439" rIns="9143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2_Blank">
    <p:spTree>
      <p:nvGrpSpPr>
        <p:cNvPr id="1" name=""/>
        <p:cNvGrpSpPr/>
        <p:nvPr/>
      </p:nvGrpSpPr>
      <p:grpSpPr>
        <a:xfrm>
          <a:off x="0" y="0"/>
          <a:ext cx="0" cy="0"/>
          <a:chOff x="0" y="0"/>
          <a:chExt cx="0" cy="0"/>
        </a:xfrm>
      </p:grpSpPr>
      <p:sp>
        <p:nvSpPr>
          <p:cNvPr id="4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4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4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4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48" name="Picture Placeholder 5"/>
          <p:cNvSpPr>
            <a:spLocks noGrp="1"/>
          </p:cNvSpPr>
          <p:nvPr>
            <p:ph type="pic" idx="13"/>
          </p:nvPr>
        </p:nvSpPr>
        <p:spPr>
          <a:xfrm>
            <a:off x="0" y="0"/>
            <a:ext cx="12192000" cy="6858000"/>
          </a:xfrm>
          <a:prstGeom prst="rect">
            <a:avLst/>
          </a:prstGeom>
        </p:spPr>
        <p:txBody>
          <a:bodyPr lIns="91439" rIns="9143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20_Blank">
    <p:spTree>
      <p:nvGrpSpPr>
        <p:cNvPr id="1" name=""/>
        <p:cNvGrpSpPr/>
        <p:nvPr/>
      </p:nvGrpSpPr>
      <p:grpSpPr>
        <a:xfrm>
          <a:off x="0" y="0"/>
          <a:ext cx="0" cy="0"/>
          <a:chOff x="0" y="0"/>
          <a:chExt cx="0" cy="0"/>
        </a:xfrm>
      </p:grpSpPr>
      <p:sp>
        <p:nvSpPr>
          <p:cNvPr id="7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37" name="Picture Placeholder 18"/>
          <p:cNvSpPr>
            <a:spLocks noGrp="1"/>
          </p:cNvSpPr>
          <p:nvPr>
            <p:ph type="pic" sz="quarter" idx="13"/>
          </p:nvPr>
        </p:nvSpPr>
        <p:spPr>
          <a:xfrm>
            <a:off x="6106307" y="1894014"/>
            <a:ext cx="2660700" cy="2081726"/>
          </a:xfrm>
          <a:prstGeom prst="rect">
            <a:avLst/>
          </a:prstGeom>
        </p:spPr>
        <p:txBody>
          <a:bodyPr lIns="91439" rIns="91439">
            <a:noAutofit/>
          </a:bodyPr>
          <a:lstStyle/>
          <a:p>
            <a:endParaRPr/>
          </a:p>
        </p:txBody>
      </p:sp>
      <p:sp>
        <p:nvSpPr>
          <p:cNvPr id="738" name="Picture Placeholder 19"/>
          <p:cNvSpPr>
            <a:spLocks noGrp="1"/>
          </p:cNvSpPr>
          <p:nvPr>
            <p:ph type="pic" sz="quarter" idx="14"/>
          </p:nvPr>
        </p:nvSpPr>
        <p:spPr>
          <a:xfrm>
            <a:off x="3443316" y="3975739"/>
            <a:ext cx="2660700" cy="2081726"/>
          </a:xfrm>
          <a:prstGeom prst="rect">
            <a:avLst/>
          </a:prstGeom>
        </p:spPr>
        <p:txBody>
          <a:bodyPr lIns="91439" rIns="91439">
            <a:noAutofit/>
          </a:bodyPr>
          <a:lstStyle/>
          <a:p>
            <a:endParaRPr/>
          </a:p>
        </p:txBody>
      </p:sp>
      <p:sp>
        <p:nvSpPr>
          <p:cNvPr id="739" name="Picture Placeholder 20"/>
          <p:cNvSpPr>
            <a:spLocks noGrp="1"/>
          </p:cNvSpPr>
          <p:nvPr>
            <p:ph type="pic" sz="quarter" idx="15"/>
          </p:nvPr>
        </p:nvSpPr>
        <p:spPr>
          <a:xfrm>
            <a:off x="8769301" y="3975739"/>
            <a:ext cx="2660700" cy="2081726"/>
          </a:xfrm>
          <a:prstGeom prst="rect">
            <a:avLst/>
          </a:prstGeom>
        </p:spPr>
        <p:txBody>
          <a:bodyPr lIns="91439" rIns="91439">
            <a:noAutofit/>
          </a:bodyPr>
          <a:lstStyle/>
          <a:p>
            <a:endParaRPr/>
          </a:p>
        </p:txBody>
      </p:sp>
      <p:sp>
        <p:nvSpPr>
          <p:cNvPr id="740" name="Picture Placeholder 17"/>
          <p:cNvSpPr>
            <a:spLocks noGrp="1"/>
          </p:cNvSpPr>
          <p:nvPr>
            <p:ph type="pic" sz="quarter" idx="16"/>
          </p:nvPr>
        </p:nvSpPr>
        <p:spPr>
          <a:xfrm>
            <a:off x="780324" y="1894014"/>
            <a:ext cx="2660701" cy="2081726"/>
          </a:xfrm>
          <a:prstGeom prst="rect">
            <a:avLst/>
          </a:prstGeom>
        </p:spPr>
        <p:txBody>
          <a:bodyPr lIns="91439" rIns="9143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1_Blank">
    <p:spTree>
      <p:nvGrpSpPr>
        <p:cNvPr id="1" name=""/>
        <p:cNvGrpSpPr/>
        <p:nvPr/>
      </p:nvGrpSpPr>
      <p:grpSpPr>
        <a:xfrm>
          <a:off x="0" y="0"/>
          <a:ext cx="0" cy="0"/>
          <a:chOff x="0" y="0"/>
          <a:chExt cx="0" cy="0"/>
        </a:xfrm>
      </p:grpSpPr>
      <p:sp>
        <p:nvSpPr>
          <p:cNvPr id="74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4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5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52" name="Picture Placeholder 12"/>
          <p:cNvSpPr>
            <a:spLocks noGrp="1"/>
          </p:cNvSpPr>
          <p:nvPr>
            <p:ph type="pic" sz="quarter" idx="13"/>
          </p:nvPr>
        </p:nvSpPr>
        <p:spPr>
          <a:xfrm>
            <a:off x="8238048" y="1880860"/>
            <a:ext cx="3013867" cy="3013868"/>
          </a:xfrm>
          <a:prstGeom prst="rect">
            <a:avLst/>
          </a:prstGeom>
        </p:spPr>
        <p:txBody>
          <a:bodyPr lIns="91439" rIns="91439">
            <a:noAutofit/>
          </a:bodyPr>
          <a:lstStyle/>
          <a:p>
            <a:endParaRPr/>
          </a:p>
        </p:txBody>
      </p:sp>
      <p:sp>
        <p:nvSpPr>
          <p:cNvPr id="753" name="Picture Placeholder 11"/>
          <p:cNvSpPr>
            <a:spLocks noGrp="1"/>
          </p:cNvSpPr>
          <p:nvPr>
            <p:ph type="pic" sz="quarter" idx="14"/>
          </p:nvPr>
        </p:nvSpPr>
        <p:spPr>
          <a:xfrm>
            <a:off x="4589067" y="1880861"/>
            <a:ext cx="3013867" cy="3013867"/>
          </a:xfrm>
          <a:prstGeom prst="rect">
            <a:avLst/>
          </a:prstGeom>
        </p:spPr>
        <p:txBody>
          <a:bodyPr lIns="91439" rIns="91439">
            <a:noAutofit/>
          </a:bodyPr>
          <a:lstStyle/>
          <a:p>
            <a:endParaRPr/>
          </a:p>
        </p:txBody>
      </p:sp>
      <p:sp>
        <p:nvSpPr>
          <p:cNvPr id="754" name="Picture Placeholder 10"/>
          <p:cNvSpPr>
            <a:spLocks noGrp="1"/>
          </p:cNvSpPr>
          <p:nvPr>
            <p:ph type="pic" sz="quarter" idx="15"/>
          </p:nvPr>
        </p:nvSpPr>
        <p:spPr>
          <a:xfrm>
            <a:off x="940086" y="1880862"/>
            <a:ext cx="3013867" cy="3013867"/>
          </a:xfrm>
          <a:prstGeom prst="rect">
            <a:avLst/>
          </a:prstGeom>
        </p:spPr>
        <p:txBody>
          <a:bodyPr lIns="91439" rIns="9143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28_Blank">
    <p:spTree>
      <p:nvGrpSpPr>
        <p:cNvPr id="1" name=""/>
        <p:cNvGrpSpPr/>
        <p:nvPr/>
      </p:nvGrpSpPr>
      <p:grpSpPr>
        <a:xfrm>
          <a:off x="0" y="0"/>
          <a:ext cx="0" cy="0"/>
          <a:chOff x="0" y="0"/>
          <a:chExt cx="0" cy="0"/>
        </a:xfrm>
      </p:grpSpPr>
      <p:sp>
        <p:nvSpPr>
          <p:cNvPr id="76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6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6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66" name="Picture Placeholder 17"/>
          <p:cNvSpPr>
            <a:spLocks noGrp="1"/>
          </p:cNvSpPr>
          <p:nvPr>
            <p:ph type="pic" sz="quarter" idx="13"/>
          </p:nvPr>
        </p:nvSpPr>
        <p:spPr>
          <a:xfrm>
            <a:off x="6507860" y="929159"/>
            <a:ext cx="1858711" cy="1858711"/>
          </a:xfrm>
          <a:prstGeom prst="rect">
            <a:avLst/>
          </a:prstGeom>
        </p:spPr>
        <p:txBody>
          <a:bodyPr lIns="91439" rIns="91439">
            <a:noAutofit/>
          </a:bodyPr>
          <a:lstStyle/>
          <a:p>
            <a:endParaRPr/>
          </a:p>
        </p:txBody>
      </p:sp>
      <p:sp>
        <p:nvSpPr>
          <p:cNvPr id="767" name="Picture Placeholder 18"/>
          <p:cNvSpPr>
            <a:spLocks noGrp="1"/>
          </p:cNvSpPr>
          <p:nvPr>
            <p:ph type="pic" sz="quarter" idx="14"/>
          </p:nvPr>
        </p:nvSpPr>
        <p:spPr>
          <a:xfrm>
            <a:off x="9190290" y="1395820"/>
            <a:ext cx="1858711" cy="1858711"/>
          </a:xfrm>
          <a:prstGeom prst="rect">
            <a:avLst/>
          </a:prstGeom>
        </p:spPr>
        <p:txBody>
          <a:bodyPr lIns="91439" rIns="91439">
            <a:noAutofit/>
          </a:bodyPr>
          <a:lstStyle/>
          <a:p>
            <a:endParaRPr/>
          </a:p>
        </p:txBody>
      </p:sp>
      <p:sp>
        <p:nvSpPr>
          <p:cNvPr id="768" name="Picture Placeholder 19"/>
          <p:cNvSpPr>
            <a:spLocks noGrp="1"/>
          </p:cNvSpPr>
          <p:nvPr>
            <p:ph type="pic" sz="quarter" idx="15"/>
          </p:nvPr>
        </p:nvSpPr>
        <p:spPr>
          <a:xfrm>
            <a:off x="3825430" y="929159"/>
            <a:ext cx="1858711" cy="1858711"/>
          </a:xfrm>
          <a:prstGeom prst="rect">
            <a:avLst/>
          </a:prstGeom>
        </p:spPr>
        <p:txBody>
          <a:bodyPr lIns="91439" rIns="91439">
            <a:noAutofit/>
          </a:bodyPr>
          <a:lstStyle/>
          <a:p>
            <a:endParaRPr/>
          </a:p>
        </p:txBody>
      </p:sp>
      <p:sp>
        <p:nvSpPr>
          <p:cNvPr id="769" name="Picture Placeholder 20"/>
          <p:cNvSpPr>
            <a:spLocks noGrp="1"/>
          </p:cNvSpPr>
          <p:nvPr>
            <p:ph type="pic" sz="quarter" idx="16"/>
          </p:nvPr>
        </p:nvSpPr>
        <p:spPr>
          <a:xfrm>
            <a:off x="1143000" y="1395820"/>
            <a:ext cx="1858711" cy="1858711"/>
          </a:xfrm>
          <a:prstGeom prst="rect">
            <a:avLst/>
          </a:prstGeom>
        </p:spPr>
        <p:txBody>
          <a:bodyPr lIns="91439" rIns="9143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29_Blank">
    <p:spTree>
      <p:nvGrpSpPr>
        <p:cNvPr id="1" name=""/>
        <p:cNvGrpSpPr/>
        <p:nvPr/>
      </p:nvGrpSpPr>
      <p:grpSpPr>
        <a:xfrm>
          <a:off x="0" y="0"/>
          <a:ext cx="0" cy="0"/>
          <a:chOff x="0" y="0"/>
          <a:chExt cx="0" cy="0"/>
        </a:xfrm>
      </p:grpSpPr>
      <p:sp>
        <p:nvSpPr>
          <p:cNvPr id="77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7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7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8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1" name="Picture Placeholder 28"/>
          <p:cNvSpPr>
            <a:spLocks noGrp="1"/>
          </p:cNvSpPr>
          <p:nvPr>
            <p:ph type="pic" sz="quarter" idx="13"/>
          </p:nvPr>
        </p:nvSpPr>
        <p:spPr>
          <a:xfrm>
            <a:off x="3317037" y="142400"/>
            <a:ext cx="2610358" cy="2869320"/>
          </a:xfrm>
          <a:prstGeom prst="rect">
            <a:avLst/>
          </a:prstGeom>
        </p:spPr>
        <p:txBody>
          <a:bodyPr lIns="91439" rIns="91439">
            <a:noAutofit/>
          </a:bodyPr>
          <a:lstStyle/>
          <a:p>
            <a:endParaRPr/>
          </a:p>
        </p:txBody>
      </p:sp>
      <p:sp>
        <p:nvSpPr>
          <p:cNvPr id="782" name="Picture Placeholder 27"/>
          <p:cNvSpPr>
            <a:spLocks noGrp="1"/>
          </p:cNvSpPr>
          <p:nvPr>
            <p:ph type="pic" sz="quarter" idx="14"/>
          </p:nvPr>
        </p:nvSpPr>
        <p:spPr>
          <a:xfrm>
            <a:off x="4959429" y="607120"/>
            <a:ext cx="2610358" cy="2869320"/>
          </a:xfrm>
          <a:prstGeom prst="rect">
            <a:avLst/>
          </a:prstGeom>
        </p:spPr>
        <p:txBody>
          <a:bodyPr lIns="91439" rIns="91439">
            <a:noAutofit/>
          </a:bodyPr>
          <a:lstStyle/>
          <a:p>
            <a:endParaRPr/>
          </a:p>
        </p:txBody>
      </p:sp>
      <p:sp>
        <p:nvSpPr>
          <p:cNvPr id="783" name="Picture Placeholder 26"/>
          <p:cNvSpPr>
            <a:spLocks noGrp="1"/>
          </p:cNvSpPr>
          <p:nvPr>
            <p:ph type="pic" sz="quarter" idx="15"/>
          </p:nvPr>
        </p:nvSpPr>
        <p:spPr>
          <a:xfrm>
            <a:off x="6885255" y="142400"/>
            <a:ext cx="2610358" cy="2869320"/>
          </a:xfrm>
          <a:prstGeom prst="rect">
            <a:avLst/>
          </a:prstGeom>
        </p:spPr>
        <p:txBody>
          <a:bodyPr lIns="91439" rIns="91439">
            <a:noAutofit/>
          </a:bodyPr>
          <a:lstStyle/>
          <a:p>
            <a:endParaRPr/>
          </a:p>
        </p:txBody>
      </p:sp>
      <p:sp>
        <p:nvSpPr>
          <p:cNvPr id="784" name="Picture Placeholder 16"/>
          <p:cNvSpPr>
            <a:spLocks noGrp="1"/>
          </p:cNvSpPr>
          <p:nvPr>
            <p:ph type="pic" sz="quarter" idx="16"/>
          </p:nvPr>
        </p:nvSpPr>
        <p:spPr>
          <a:xfrm>
            <a:off x="8541094" y="576100"/>
            <a:ext cx="2610358" cy="2869320"/>
          </a:xfrm>
          <a:prstGeom prst="rect">
            <a:avLst/>
          </a:prstGeom>
        </p:spPr>
        <p:txBody>
          <a:bodyPr lIns="91439" rIns="91439">
            <a:noAutofit/>
          </a:bodyPr>
          <a:lstStyle/>
          <a:p>
            <a:endParaRPr/>
          </a:p>
        </p:txBody>
      </p:sp>
      <p:sp>
        <p:nvSpPr>
          <p:cNvPr id="785" name="Picture Placeholder 29"/>
          <p:cNvSpPr>
            <a:spLocks noGrp="1"/>
          </p:cNvSpPr>
          <p:nvPr>
            <p:ph type="pic" sz="quarter" idx="17"/>
          </p:nvPr>
        </p:nvSpPr>
        <p:spPr>
          <a:xfrm>
            <a:off x="1418105" y="576100"/>
            <a:ext cx="2610358" cy="2869320"/>
          </a:xfrm>
          <a:prstGeom prst="rect">
            <a:avLst/>
          </a:prstGeom>
        </p:spPr>
        <p:txBody>
          <a:bodyPr lIns="91439" rIns="9143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31_Blank">
    <p:spTree>
      <p:nvGrpSpPr>
        <p:cNvPr id="1" name=""/>
        <p:cNvGrpSpPr/>
        <p:nvPr/>
      </p:nvGrpSpPr>
      <p:grpSpPr>
        <a:xfrm>
          <a:off x="0" y="0"/>
          <a:ext cx="0" cy="0"/>
          <a:chOff x="0" y="0"/>
          <a:chExt cx="0" cy="0"/>
        </a:xfrm>
      </p:grpSpPr>
      <p:sp>
        <p:nvSpPr>
          <p:cNvPr id="80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0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0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0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09" name="Picture Placeholder 9"/>
          <p:cNvSpPr>
            <a:spLocks noGrp="1"/>
          </p:cNvSpPr>
          <p:nvPr>
            <p:ph type="pic" sz="quarter" idx="13"/>
          </p:nvPr>
        </p:nvSpPr>
        <p:spPr>
          <a:xfrm>
            <a:off x="4064000" y="3429000"/>
            <a:ext cx="4064000" cy="3429000"/>
          </a:xfrm>
          <a:prstGeom prst="rect">
            <a:avLst/>
          </a:prstGeom>
        </p:spPr>
        <p:txBody>
          <a:bodyPr lIns="91439" rIns="91439">
            <a:noAutofit/>
          </a:bodyPr>
          <a:lstStyle/>
          <a:p>
            <a:endParaRPr/>
          </a:p>
        </p:txBody>
      </p:sp>
      <p:sp>
        <p:nvSpPr>
          <p:cNvPr id="810" name="Picture Placeholder 8"/>
          <p:cNvSpPr>
            <a:spLocks noGrp="1"/>
          </p:cNvSpPr>
          <p:nvPr>
            <p:ph type="pic" sz="quarter" idx="14"/>
          </p:nvPr>
        </p:nvSpPr>
        <p:spPr>
          <a:xfrm>
            <a:off x="8128000" y="0"/>
            <a:ext cx="4064000" cy="3429000"/>
          </a:xfrm>
          <a:prstGeom prst="rect">
            <a:avLst/>
          </a:prstGeom>
        </p:spPr>
        <p:txBody>
          <a:bodyPr lIns="91439" rIns="91439">
            <a:noAutofit/>
          </a:bodyPr>
          <a:lstStyle/>
          <a:p>
            <a:endParaRPr/>
          </a:p>
        </p:txBody>
      </p:sp>
      <p:sp>
        <p:nvSpPr>
          <p:cNvPr id="811" name="Picture Placeholder 15"/>
          <p:cNvSpPr>
            <a:spLocks noGrp="1"/>
          </p:cNvSpPr>
          <p:nvPr>
            <p:ph type="pic" sz="quarter" idx="15"/>
          </p:nvPr>
        </p:nvSpPr>
        <p:spPr>
          <a:xfrm>
            <a:off x="0" y="0"/>
            <a:ext cx="4064000" cy="3429000"/>
          </a:xfrm>
          <a:prstGeom prst="rect">
            <a:avLst/>
          </a:prstGeom>
        </p:spPr>
        <p:txBody>
          <a:bodyPr lIns="91439" rIns="9143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32_Blank">
    <p:spTree>
      <p:nvGrpSpPr>
        <p:cNvPr id="1" name=""/>
        <p:cNvGrpSpPr/>
        <p:nvPr/>
      </p:nvGrpSpPr>
      <p:grpSpPr>
        <a:xfrm>
          <a:off x="0" y="0"/>
          <a:ext cx="0" cy="0"/>
          <a:chOff x="0" y="0"/>
          <a:chExt cx="0" cy="0"/>
        </a:xfrm>
      </p:grpSpPr>
      <p:sp>
        <p:nvSpPr>
          <p:cNvPr id="81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1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2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2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23" name="Picture Placeholder 11"/>
          <p:cNvSpPr>
            <a:spLocks noGrp="1"/>
          </p:cNvSpPr>
          <p:nvPr>
            <p:ph type="pic" sz="quarter" idx="13"/>
          </p:nvPr>
        </p:nvSpPr>
        <p:spPr>
          <a:xfrm>
            <a:off x="3404024" y="4340147"/>
            <a:ext cx="2547667" cy="1645018"/>
          </a:xfrm>
          <a:prstGeom prst="rect">
            <a:avLst/>
          </a:prstGeom>
        </p:spPr>
        <p:txBody>
          <a:bodyPr lIns="91439" rIns="91439">
            <a:noAutofit/>
          </a:bodyPr>
          <a:lstStyle/>
          <a:p>
            <a:endParaRPr/>
          </a:p>
        </p:txBody>
      </p:sp>
      <p:sp>
        <p:nvSpPr>
          <p:cNvPr id="824" name="Picture Placeholder 12"/>
          <p:cNvSpPr>
            <a:spLocks noGrp="1"/>
          </p:cNvSpPr>
          <p:nvPr>
            <p:ph type="pic" sz="quarter" idx="14"/>
          </p:nvPr>
        </p:nvSpPr>
        <p:spPr>
          <a:xfrm>
            <a:off x="762001" y="4340147"/>
            <a:ext cx="2547667" cy="1645018"/>
          </a:xfrm>
          <a:prstGeom prst="rect">
            <a:avLst/>
          </a:prstGeom>
        </p:spPr>
        <p:txBody>
          <a:bodyPr lIns="91439" rIns="91439">
            <a:noAutofit/>
          </a:bodyPr>
          <a:lstStyle/>
          <a:p>
            <a:endParaRPr/>
          </a:p>
        </p:txBody>
      </p:sp>
      <p:sp>
        <p:nvSpPr>
          <p:cNvPr id="825" name="Picture Placeholder 10"/>
          <p:cNvSpPr>
            <a:spLocks noGrp="1"/>
          </p:cNvSpPr>
          <p:nvPr>
            <p:ph type="pic" sz="half" idx="15"/>
          </p:nvPr>
        </p:nvSpPr>
        <p:spPr>
          <a:xfrm>
            <a:off x="778094" y="872835"/>
            <a:ext cx="5173597" cy="3378674"/>
          </a:xfrm>
          <a:prstGeom prst="rect">
            <a:avLst/>
          </a:prstGeom>
        </p:spPr>
        <p:txBody>
          <a:bodyPr lIns="91439" rIns="91439">
            <a:noAutofit/>
          </a:bodyPr>
          <a:lstStyle/>
          <a:p>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33_Blank">
    <p:spTree>
      <p:nvGrpSpPr>
        <p:cNvPr id="1" name=""/>
        <p:cNvGrpSpPr/>
        <p:nvPr/>
      </p:nvGrpSpPr>
      <p:grpSpPr>
        <a:xfrm>
          <a:off x="0" y="0"/>
          <a:ext cx="0" cy="0"/>
          <a:chOff x="0" y="0"/>
          <a:chExt cx="0" cy="0"/>
        </a:xfrm>
      </p:grpSpPr>
      <p:sp>
        <p:nvSpPr>
          <p:cNvPr id="8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37" name="Picture Placeholder 24"/>
          <p:cNvSpPr>
            <a:spLocks noGrp="1"/>
          </p:cNvSpPr>
          <p:nvPr>
            <p:ph type="pic" sz="quarter" idx="13"/>
          </p:nvPr>
        </p:nvSpPr>
        <p:spPr>
          <a:xfrm>
            <a:off x="8852382" y="872835"/>
            <a:ext cx="2563763" cy="1645018"/>
          </a:xfrm>
          <a:prstGeom prst="rect">
            <a:avLst/>
          </a:prstGeom>
        </p:spPr>
        <p:txBody>
          <a:bodyPr lIns="91439" rIns="91439">
            <a:noAutofit/>
          </a:bodyPr>
          <a:lstStyle/>
          <a:p>
            <a:endParaRPr/>
          </a:p>
        </p:txBody>
      </p:sp>
      <p:sp>
        <p:nvSpPr>
          <p:cNvPr id="838" name="Picture Placeholder 19"/>
          <p:cNvSpPr>
            <a:spLocks noGrp="1"/>
          </p:cNvSpPr>
          <p:nvPr>
            <p:ph type="pic" sz="quarter" idx="14"/>
          </p:nvPr>
        </p:nvSpPr>
        <p:spPr>
          <a:xfrm>
            <a:off x="8852382" y="2606492"/>
            <a:ext cx="2563763" cy="1645018"/>
          </a:xfrm>
          <a:prstGeom prst="rect">
            <a:avLst/>
          </a:prstGeom>
        </p:spPr>
        <p:txBody>
          <a:bodyPr lIns="91439" rIns="91439">
            <a:noAutofit/>
          </a:bodyPr>
          <a:lstStyle/>
          <a:p>
            <a:endParaRPr/>
          </a:p>
        </p:txBody>
      </p:sp>
      <p:sp>
        <p:nvSpPr>
          <p:cNvPr id="839" name="Picture Placeholder 18"/>
          <p:cNvSpPr>
            <a:spLocks noGrp="1"/>
          </p:cNvSpPr>
          <p:nvPr>
            <p:ph type="pic" sz="quarter" idx="15"/>
          </p:nvPr>
        </p:nvSpPr>
        <p:spPr>
          <a:xfrm>
            <a:off x="8852382" y="4340147"/>
            <a:ext cx="2563763" cy="1645018"/>
          </a:xfrm>
          <a:prstGeom prst="rect">
            <a:avLst/>
          </a:prstGeom>
        </p:spPr>
        <p:txBody>
          <a:bodyPr lIns="91439" rIns="91439">
            <a:noAutofit/>
          </a:bodyPr>
          <a:lstStyle/>
          <a:p>
            <a:endParaRPr/>
          </a:p>
        </p:txBody>
      </p:sp>
      <p:sp>
        <p:nvSpPr>
          <p:cNvPr id="840" name="Picture Placeholder 26"/>
          <p:cNvSpPr>
            <a:spLocks noGrp="1"/>
          </p:cNvSpPr>
          <p:nvPr>
            <p:ph type="pic" sz="quarter" idx="16"/>
          </p:nvPr>
        </p:nvSpPr>
        <p:spPr>
          <a:xfrm>
            <a:off x="6224215" y="2606492"/>
            <a:ext cx="2547668" cy="3378673"/>
          </a:xfrm>
          <a:prstGeom prst="rect">
            <a:avLst/>
          </a:prstGeom>
        </p:spPr>
        <p:txBody>
          <a:bodyPr lIns="91439" rIns="91439">
            <a:noAutofit/>
          </a:bodyPr>
          <a:lstStyle/>
          <a:p>
            <a:endParaRPr/>
          </a:p>
        </p:txBody>
      </p:sp>
      <p:sp>
        <p:nvSpPr>
          <p:cNvPr id="841" name="Picture Placeholder 25"/>
          <p:cNvSpPr>
            <a:spLocks noGrp="1"/>
          </p:cNvSpPr>
          <p:nvPr>
            <p:ph type="pic" sz="quarter" idx="17"/>
          </p:nvPr>
        </p:nvSpPr>
        <p:spPr>
          <a:xfrm>
            <a:off x="6224215" y="872835"/>
            <a:ext cx="2547668" cy="1645018"/>
          </a:xfrm>
          <a:prstGeom prst="rect">
            <a:avLst/>
          </a:prstGeom>
        </p:spPr>
        <p:txBody>
          <a:bodyPr lIns="91439" rIns="9143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34_Blank">
    <p:spTree>
      <p:nvGrpSpPr>
        <p:cNvPr id="1" name=""/>
        <p:cNvGrpSpPr/>
        <p:nvPr/>
      </p:nvGrpSpPr>
      <p:grpSpPr>
        <a:xfrm>
          <a:off x="0" y="0"/>
          <a:ext cx="0" cy="0"/>
          <a:chOff x="0" y="0"/>
          <a:chExt cx="0" cy="0"/>
        </a:xfrm>
      </p:grpSpPr>
      <p:sp>
        <p:nvSpPr>
          <p:cNvPr id="84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4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5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5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53" name="Picture Placeholder 47"/>
          <p:cNvSpPr>
            <a:spLocks noGrp="1"/>
          </p:cNvSpPr>
          <p:nvPr>
            <p:ph type="pic" sz="half" idx="13"/>
          </p:nvPr>
        </p:nvSpPr>
        <p:spPr>
          <a:xfrm>
            <a:off x="772870" y="823281"/>
            <a:ext cx="5273896" cy="3444176"/>
          </a:xfrm>
          <a:prstGeom prst="rect">
            <a:avLst/>
          </a:prstGeom>
        </p:spPr>
        <p:txBody>
          <a:bodyPr lIns="91439" rIns="91439">
            <a:noAutofit/>
          </a:bodyPr>
          <a:lstStyle/>
          <a:p>
            <a:endParaRPr/>
          </a:p>
        </p:txBody>
      </p:sp>
      <p:sp>
        <p:nvSpPr>
          <p:cNvPr id="854" name="Picture Placeholder 45"/>
          <p:cNvSpPr>
            <a:spLocks noGrp="1"/>
          </p:cNvSpPr>
          <p:nvPr>
            <p:ph type="pic" sz="quarter" idx="14"/>
          </p:nvPr>
        </p:nvSpPr>
        <p:spPr>
          <a:xfrm>
            <a:off x="6142951" y="823279"/>
            <a:ext cx="2597061" cy="1676911"/>
          </a:xfrm>
          <a:prstGeom prst="rect">
            <a:avLst/>
          </a:prstGeom>
        </p:spPr>
        <p:txBody>
          <a:bodyPr lIns="91439" rIns="91439">
            <a:noAutofit/>
          </a:bodyPr>
          <a:lstStyle/>
          <a:p>
            <a:endParaRPr/>
          </a:p>
        </p:txBody>
      </p:sp>
      <p:sp>
        <p:nvSpPr>
          <p:cNvPr id="855" name="Picture Placeholder 43"/>
          <p:cNvSpPr>
            <a:spLocks noGrp="1"/>
          </p:cNvSpPr>
          <p:nvPr>
            <p:ph type="pic" sz="quarter" idx="15"/>
          </p:nvPr>
        </p:nvSpPr>
        <p:spPr>
          <a:xfrm>
            <a:off x="6142951" y="2590546"/>
            <a:ext cx="2597061" cy="3444176"/>
          </a:xfrm>
          <a:prstGeom prst="rect">
            <a:avLst/>
          </a:prstGeom>
        </p:spPr>
        <p:txBody>
          <a:bodyPr lIns="91439" rIns="91439">
            <a:noAutofit/>
          </a:bodyPr>
          <a:lstStyle/>
          <a:p>
            <a:endParaRPr/>
          </a:p>
        </p:txBody>
      </p:sp>
      <p:sp>
        <p:nvSpPr>
          <p:cNvPr id="856" name="Picture Placeholder 39"/>
          <p:cNvSpPr>
            <a:spLocks noGrp="1"/>
          </p:cNvSpPr>
          <p:nvPr>
            <p:ph type="pic" sz="quarter" idx="16"/>
          </p:nvPr>
        </p:nvSpPr>
        <p:spPr>
          <a:xfrm>
            <a:off x="8822070" y="823281"/>
            <a:ext cx="2613467" cy="1676910"/>
          </a:xfrm>
          <a:prstGeom prst="rect">
            <a:avLst/>
          </a:prstGeom>
        </p:spPr>
        <p:txBody>
          <a:bodyPr lIns="91439" rIns="91439">
            <a:noAutofit/>
          </a:bodyPr>
          <a:lstStyle/>
          <a:p>
            <a:endParaRPr/>
          </a:p>
        </p:txBody>
      </p:sp>
      <p:sp>
        <p:nvSpPr>
          <p:cNvPr id="857" name="Picture Placeholder 40"/>
          <p:cNvSpPr>
            <a:spLocks noGrp="1"/>
          </p:cNvSpPr>
          <p:nvPr>
            <p:ph type="pic" sz="quarter" idx="17"/>
          </p:nvPr>
        </p:nvSpPr>
        <p:spPr>
          <a:xfrm>
            <a:off x="8822070" y="2590546"/>
            <a:ext cx="2613467" cy="1676910"/>
          </a:xfrm>
          <a:prstGeom prst="rect">
            <a:avLst/>
          </a:prstGeom>
        </p:spPr>
        <p:txBody>
          <a:bodyPr lIns="91439" rIns="91439">
            <a:noAutofit/>
          </a:bodyPr>
          <a:lstStyle/>
          <a:p>
            <a:endParaRPr/>
          </a:p>
        </p:txBody>
      </p:sp>
      <p:sp>
        <p:nvSpPr>
          <p:cNvPr id="858" name="Picture Placeholder 41"/>
          <p:cNvSpPr>
            <a:spLocks noGrp="1"/>
          </p:cNvSpPr>
          <p:nvPr>
            <p:ph type="pic" sz="quarter" idx="18"/>
          </p:nvPr>
        </p:nvSpPr>
        <p:spPr>
          <a:xfrm>
            <a:off x="8822070" y="4357813"/>
            <a:ext cx="2613467" cy="1676910"/>
          </a:xfrm>
          <a:prstGeom prst="rect">
            <a:avLst/>
          </a:prstGeom>
        </p:spPr>
        <p:txBody>
          <a:bodyPr lIns="91439" rIns="91439">
            <a:noAutofit/>
          </a:bodyPr>
          <a:lstStyle/>
          <a:p>
            <a:endParaRPr/>
          </a:p>
        </p:txBody>
      </p:sp>
      <p:sp>
        <p:nvSpPr>
          <p:cNvPr id="859" name="Picture Placeholder 38"/>
          <p:cNvSpPr>
            <a:spLocks noGrp="1"/>
          </p:cNvSpPr>
          <p:nvPr>
            <p:ph type="pic" sz="quarter" idx="19"/>
          </p:nvPr>
        </p:nvSpPr>
        <p:spPr>
          <a:xfrm>
            <a:off x="3449706" y="4357813"/>
            <a:ext cx="2597060" cy="1676910"/>
          </a:xfrm>
          <a:prstGeom prst="rect">
            <a:avLst/>
          </a:prstGeom>
        </p:spPr>
        <p:txBody>
          <a:bodyPr lIns="91439" rIns="91439">
            <a:noAutofit/>
          </a:bodyPr>
          <a:lstStyle/>
          <a:p>
            <a:endParaRPr/>
          </a:p>
        </p:txBody>
      </p:sp>
      <p:sp>
        <p:nvSpPr>
          <p:cNvPr id="860" name="Picture Placeholder 23"/>
          <p:cNvSpPr>
            <a:spLocks noGrp="1"/>
          </p:cNvSpPr>
          <p:nvPr>
            <p:ph type="pic" sz="quarter" idx="20"/>
          </p:nvPr>
        </p:nvSpPr>
        <p:spPr>
          <a:xfrm>
            <a:off x="756463" y="4357813"/>
            <a:ext cx="2597059" cy="1676910"/>
          </a:xfrm>
          <a:prstGeom prst="rect">
            <a:avLst/>
          </a:prstGeom>
        </p:spPr>
        <p:txBody>
          <a:bodyPr lIns="91439" rIns="9143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44_Blank">
    <p:spTree>
      <p:nvGrpSpPr>
        <p:cNvPr id="1" name=""/>
        <p:cNvGrpSpPr/>
        <p:nvPr/>
      </p:nvGrpSpPr>
      <p:grpSpPr>
        <a:xfrm>
          <a:off x="0" y="0"/>
          <a:ext cx="0" cy="0"/>
          <a:chOff x="0" y="0"/>
          <a:chExt cx="0" cy="0"/>
        </a:xfrm>
      </p:grpSpPr>
      <p:sp>
        <p:nvSpPr>
          <p:cNvPr id="86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6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7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72" name="Picture Placeholder 10"/>
          <p:cNvSpPr>
            <a:spLocks noGrp="1"/>
          </p:cNvSpPr>
          <p:nvPr>
            <p:ph type="pic" sz="quarter" idx="13"/>
          </p:nvPr>
        </p:nvSpPr>
        <p:spPr>
          <a:xfrm>
            <a:off x="1581318" y="1953032"/>
            <a:ext cx="2905114" cy="3796558"/>
          </a:xfrm>
          <a:prstGeom prst="rect">
            <a:avLst/>
          </a:prstGeom>
        </p:spPr>
        <p:txBody>
          <a:bodyPr lIns="91439" rIns="9143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54_Blank">
    <p:spTree>
      <p:nvGrpSpPr>
        <p:cNvPr id="1" name=""/>
        <p:cNvGrpSpPr/>
        <p:nvPr/>
      </p:nvGrpSpPr>
      <p:grpSpPr>
        <a:xfrm>
          <a:off x="0" y="0"/>
          <a:ext cx="0" cy="0"/>
          <a:chOff x="0" y="0"/>
          <a:chExt cx="0" cy="0"/>
        </a:xfrm>
      </p:grpSpPr>
      <p:sp>
        <p:nvSpPr>
          <p:cNvPr id="87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80"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1"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2"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83"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84" name="Picture Placeholder 4"/>
          <p:cNvSpPr>
            <a:spLocks noGrp="1"/>
          </p:cNvSpPr>
          <p:nvPr>
            <p:ph type="pic" sz="quarter" idx="13"/>
          </p:nvPr>
        </p:nvSpPr>
        <p:spPr>
          <a:xfrm>
            <a:off x="1078960" y="1947156"/>
            <a:ext cx="4364841" cy="3796550"/>
          </a:xfrm>
          <a:prstGeom prst="rect">
            <a:avLst/>
          </a:prstGeom>
        </p:spPr>
        <p:txBody>
          <a:bodyPr lIns="91439" rIns="9143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6_Blank">
    <p:spTree>
      <p:nvGrpSpPr>
        <p:cNvPr id="1" name=""/>
        <p:cNvGrpSpPr/>
        <p:nvPr/>
      </p:nvGrpSpPr>
      <p:grpSpPr>
        <a:xfrm>
          <a:off x="0" y="0"/>
          <a:ext cx="0" cy="0"/>
          <a:chOff x="0" y="0"/>
          <a:chExt cx="0" cy="0"/>
        </a:xfrm>
      </p:grpSpPr>
      <p:sp>
        <p:nvSpPr>
          <p:cNvPr id="7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7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7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78" name="Picture Placeholder 9"/>
          <p:cNvSpPr>
            <a:spLocks noGrp="1"/>
          </p:cNvSpPr>
          <p:nvPr>
            <p:ph type="pic" sz="half" idx="13"/>
          </p:nvPr>
        </p:nvSpPr>
        <p:spPr>
          <a:xfrm>
            <a:off x="953875" y="1999333"/>
            <a:ext cx="10284250" cy="2706932"/>
          </a:xfrm>
          <a:prstGeom prst="rect">
            <a:avLst/>
          </a:prstGeom>
        </p:spPr>
        <p:txBody>
          <a:bodyPr lIns="91439" rIns="9143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55_Blank">
    <p:spTree>
      <p:nvGrpSpPr>
        <p:cNvPr id="1" name=""/>
        <p:cNvGrpSpPr/>
        <p:nvPr/>
      </p:nvGrpSpPr>
      <p:grpSpPr>
        <a:xfrm>
          <a:off x="0" y="0"/>
          <a:ext cx="0" cy="0"/>
          <a:chOff x="0" y="0"/>
          <a:chExt cx="0" cy="0"/>
        </a:xfrm>
      </p:grpSpPr>
      <p:sp>
        <p:nvSpPr>
          <p:cNvPr id="89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9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9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896" name="Picture Placeholder 6"/>
          <p:cNvSpPr>
            <a:spLocks noGrp="1"/>
          </p:cNvSpPr>
          <p:nvPr>
            <p:ph type="pic" sz="quarter" idx="13"/>
          </p:nvPr>
        </p:nvSpPr>
        <p:spPr>
          <a:xfrm>
            <a:off x="1340133" y="1947175"/>
            <a:ext cx="3531478" cy="3796536"/>
          </a:xfrm>
          <a:prstGeom prst="rect">
            <a:avLst/>
          </a:prstGeom>
        </p:spPr>
        <p:txBody>
          <a:bodyPr lIns="91439" rIns="9143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56_Blank">
    <p:spTree>
      <p:nvGrpSpPr>
        <p:cNvPr id="1" name=""/>
        <p:cNvGrpSpPr/>
        <p:nvPr/>
      </p:nvGrpSpPr>
      <p:grpSpPr>
        <a:xfrm>
          <a:off x="0" y="0"/>
          <a:ext cx="0" cy="0"/>
          <a:chOff x="0" y="0"/>
          <a:chExt cx="0" cy="0"/>
        </a:xfrm>
      </p:grpSpPr>
      <p:sp>
        <p:nvSpPr>
          <p:cNvPr id="90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0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0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0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8" name="Picture Placeholder 4"/>
          <p:cNvSpPr>
            <a:spLocks noGrp="1"/>
          </p:cNvSpPr>
          <p:nvPr>
            <p:ph type="pic" sz="quarter" idx="13"/>
          </p:nvPr>
        </p:nvSpPr>
        <p:spPr>
          <a:xfrm>
            <a:off x="1672313" y="1953025"/>
            <a:ext cx="2764209" cy="3831964"/>
          </a:xfrm>
          <a:prstGeom prst="rect">
            <a:avLst/>
          </a:prstGeom>
        </p:spPr>
        <p:txBody>
          <a:bodyPr lIns="91439" rIns="9143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103_Blank">
    <p:spTree>
      <p:nvGrpSpPr>
        <p:cNvPr id="1" name=""/>
        <p:cNvGrpSpPr/>
        <p:nvPr/>
      </p:nvGrpSpPr>
      <p:grpSpPr>
        <a:xfrm>
          <a:off x="0" y="0"/>
          <a:ext cx="0" cy="0"/>
          <a:chOff x="0" y="0"/>
          <a:chExt cx="0" cy="0"/>
        </a:xfrm>
      </p:grpSpPr>
      <p:sp>
        <p:nvSpPr>
          <p:cNvPr id="91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1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1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1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20" name="Picture Placeholder 6"/>
          <p:cNvSpPr>
            <a:spLocks noGrp="1"/>
          </p:cNvSpPr>
          <p:nvPr>
            <p:ph type="pic" sz="quarter" idx="13"/>
          </p:nvPr>
        </p:nvSpPr>
        <p:spPr>
          <a:xfrm>
            <a:off x="1450260" y="2433841"/>
            <a:ext cx="4289498" cy="2696261"/>
          </a:xfrm>
          <a:prstGeom prst="rect">
            <a:avLst/>
          </a:prstGeom>
        </p:spPr>
        <p:txBody>
          <a:bodyPr lIns="91439" rIns="91439">
            <a:noAutofit/>
          </a:bodyPr>
          <a:lstStyle/>
          <a:p>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04_Blank">
    <p:spTree>
      <p:nvGrpSpPr>
        <p:cNvPr id="1" name=""/>
        <p:cNvGrpSpPr/>
        <p:nvPr/>
      </p:nvGrpSpPr>
      <p:grpSpPr>
        <a:xfrm>
          <a:off x="0" y="0"/>
          <a:ext cx="0" cy="0"/>
          <a:chOff x="0" y="0"/>
          <a:chExt cx="0" cy="0"/>
        </a:xfrm>
      </p:grpSpPr>
      <p:sp>
        <p:nvSpPr>
          <p:cNvPr id="92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2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2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3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3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32" name="Picture Placeholder 11"/>
          <p:cNvSpPr>
            <a:spLocks noGrp="1"/>
          </p:cNvSpPr>
          <p:nvPr>
            <p:ph type="pic" sz="quarter" idx="13"/>
          </p:nvPr>
        </p:nvSpPr>
        <p:spPr>
          <a:xfrm>
            <a:off x="6752376" y="2340324"/>
            <a:ext cx="1419288" cy="3050216"/>
          </a:xfrm>
          <a:prstGeom prst="rect">
            <a:avLst/>
          </a:prstGeom>
        </p:spPr>
        <p:txBody>
          <a:bodyPr lIns="91439" rIns="91439">
            <a:noAutofit/>
          </a:bodyPr>
          <a:lstStyle/>
          <a:p>
            <a:endParaRPr/>
          </a:p>
        </p:txBody>
      </p:sp>
      <p:sp>
        <p:nvSpPr>
          <p:cNvPr id="933" name="Picture Placeholder 13"/>
          <p:cNvSpPr>
            <a:spLocks noGrp="1"/>
          </p:cNvSpPr>
          <p:nvPr>
            <p:ph type="pic" sz="quarter" idx="14"/>
          </p:nvPr>
        </p:nvSpPr>
        <p:spPr>
          <a:xfrm>
            <a:off x="4020337" y="2340324"/>
            <a:ext cx="1419288" cy="3050216"/>
          </a:xfrm>
          <a:prstGeom prst="rect">
            <a:avLst/>
          </a:prstGeom>
        </p:spPr>
        <p:txBody>
          <a:bodyPr lIns="91439" rIns="91439">
            <a:noAutofit/>
          </a:bodyPr>
          <a:lstStyle/>
          <a:p>
            <a:endParaRPr/>
          </a:p>
        </p:txBody>
      </p:sp>
      <p:sp>
        <p:nvSpPr>
          <p:cNvPr id="934" name="Picture Placeholder 12"/>
          <p:cNvSpPr>
            <a:spLocks noGrp="1"/>
          </p:cNvSpPr>
          <p:nvPr>
            <p:ph type="pic" sz="quarter" idx="15"/>
          </p:nvPr>
        </p:nvSpPr>
        <p:spPr>
          <a:xfrm>
            <a:off x="5188961" y="2025868"/>
            <a:ext cx="1814080" cy="3898672"/>
          </a:xfrm>
          <a:prstGeom prst="rect">
            <a:avLst/>
          </a:prstGeom>
        </p:spPr>
        <p:txBody>
          <a:bodyPr lIns="91439" rIns="91439">
            <a:noAutofit/>
          </a:bodyPr>
          <a:lstStyle/>
          <a:p>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45_Blank">
    <p:spTree>
      <p:nvGrpSpPr>
        <p:cNvPr id="1" name=""/>
        <p:cNvGrpSpPr/>
        <p:nvPr/>
      </p:nvGrpSpPr>
      <p:grpSpPr>
        <a:xfrm>
          <a:off x="0" y="0"/>
          <a:ext cx="0" cy="0"/>
          <a:chOff x="0" y="0"/>
          <a:chExt cx="0" cy="0"/>
        </a:xfrm>
      </p:grpSpPr>
      <p:sp>
        <p:nvSpPr>
          <p:cNvPr id="94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4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4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4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46" name="Picture Placeholder 45"/>
          <p:cNvSpPr>
            <a:spLocks noGrp="1"/>
          </p:cNvSpPr>
          <p:nvPr>
            <p:ph type="pic" sz="quarter" idx="13"/>
          </p:nvPr>
        </p:nvSpPr>
        <p:spPr>
          <a:xfrm>
            <a:off x="935816" y="1911237"/>
            <a:ext cx="1810824" cy="3932979"/>
          </a:xfrm>
          <a:prstGeom prst="rect">
            <a:avLst/>
          </a:prstGeom>
        </p:spPr>
        <p:txBody>
          <a:bodyPr lIns="91439" rIns="91439">
            <a:noAutofit/>
          </a:bodyPr>
          <a:lstStyle/>
          <a:p>
            <a:endParaRPr/>
          </a:p>
        </p:txBody>
      </p:sp>
      <p:sp>
        <p:nvSpPr>
          <p:cNvPr id="947" name="Picture Placeholder 44"/>
          <p:cNvSpPr>
            <a:spLocks noGrp="1"/>
          </p:cNvSpPr>
          <p:nvPr>
            <p:ph type="pic" sz="quarter" idx="14"/>
          </p:nvPr>
        </p:nvSpPr>
        <p:spPr>
          <a:xfrm>
            <a:off x="2991774" y="1911237"/>
            <a:ext cx="1810824" cy="3932979"/>
          </a:xfrm>
          <a:prstGeom prst="rect">
            <a:avLst/>
          </a:prstGeom>
        </p:spPr>
        <p:txBody>
          <a:bodyPr lIns="91439" rIns="91439">
            <a:noAutofit/>
          </a:bodyPr>
          <a:lstStyle/>
          <a:p>
            <a:endParaRPr/>
          </a:p>
        </p:txBody>
      </p:sp>
      <p:sp>
        <p:nvSpPr>
          <p:cNvPr id="948" name="Picture Placeholder 43"/>
          <p:cNvSpPr>
            <a:spLocks noGrp="1"/>
          </p:cNvSpPr>
          <p:nvPr>
            <p:ph type="pic" sz="quarter" idx="15"/>
          </p:nvPr>
        </p:nvSpPr>
        <p:spPr>
          <a:xfrm>
            <a:off x="5189713" y="1911237"/>
            <a:ext cx="1810824" cy="3932979"/>
          </a:xfrm>
          <a:prstGeom prst="rect">
            <a:avLst/>
          </a:prstGeom>
        </p:spPr>
        <p:txBody>
          <a:bodyPr lIns="91439" rIns="91439">
            <a:noAutofit/>
          </a:bodyPr>
          <a:lstStyle/>
          <a:p>
            <a:endParaRPr/>
          </a:p>
        </p:txBody>
      </p:sp>
      <p:sp>
        <p:nvSpPr>
          <p:cNvPr id="949" name="Picture Placeholder 42"/>
          <p:cNvSpPr>
            <a:spLocks noGrp="1"/>
          </p:cNvSpPr>
          <p:nvPr>
            <p:ph type="pic" sz="quarter" idx="16"/>
          </p:nvPr>
        </p:nvSpPr>
        <p:spPr>
          <a:xfrm>
            <a:off x="7389404" y="1911237"/>
            <a:ext cx="1810824" cy="3932979"/>
          </a:xfrm>
          <a:prstGeom prst="rect">
            <a:avLst/>
          </a:prstGeom>
        </p:spPr>
        <p:txBody>
          <a:bodyPr lIns="91439" rIns="91439">
            <a:noAutofit/>
          </a:bodyPr>
          <a:lstStyle/>
          <a:p>
            <a:endParaRPr/>
          </a:p>
        </p:txBody>
      </p:sp>
      <p:sp>
        <p:nvSpPr>
          <p:cNvPr id="950" name="Picture Placeholder 41"/>
          <p:cNvSpPr>
            <a:spLocks noGrp="1"/>
          </p:cNvSpPr>
          <p:nvPr>
            <p:ph type="pic" sz="quarter" idx="17"/>
          </p:nvPr>
        </p:nvSpPr>
        <p:spPr>
          <a:xfrm>
            <a:off x="9445365" y="1911237"/>
            <a:ext cx="1810824" cy="3932979"/>
          </a:xfrm>
          <a:prstGeom prst="rect">
            <a:avLst/>
          </a:prstGeom>
        </p:spPr>
        <p:txBody>
          <a:bodyPr lIns="91439" rIns="9143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102_Blank">
    <p:spTree>
      <p:nvGrpSpPr>
        <p:cNvPr id="1" name=""/>
        <p:cNvGrpSpPr/>
        <p:nvPr/>
      </p:nvGrpSpPr>
      <p:grpSpPr>
        <a:xfrm>
          <a:off x="0" y="0"/>
          <a:ext cx="0" cy="0"/>
          <a:chOff x="0" y="0"/>
          <a:chExt cx="0" cy="0"/>
        </a:xfrm>
      </p:grpSpPr>
      <p:sp>
        <p:nvSpPr>
          <p:cNvPr id="957"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58"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59"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60"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61"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62" name="Picture Placeholder 21"/>
          <p:cNvSpPr>
            <a:spLocks noGrp="1"/>
          </p:cNvSpPr>
          <p:nvPr>
            <p:ph type="pic" sz="quarter" idx="13"/>
          </p:nvPr>
        </p:nvSpPr>
        <p:spPr>
          <a:xfrm>
            <a:off x="6146405" y="3122978"/>
            <a:ext cx="5002399" cy="2813850"/>
          </a:xfrm>
          <a:prstGeom prst="rect">
            <a:avLst/>
          </a:prstGeom>
        </p:spPr>
        <p:txBody>
          <a:bodyPr lIns="91439" rIns="91439">
            <a:noAutofit/>
          </a:bodyPr>
          <a:lstStyle/>
          <a:p>
            <a:endParaRPr/>
          </a:p>
        </p:txBody>
      </p:sp>
      <p:sp>
        <p:nvSpPr>
          <p:cNvPr id="963" name="Picture Placeholder 19"/>
          <p:cNvSpPr>
            <a:spLocks noGrp="1"/>
          </p:cNvSpPr>
          <p:nvPr>
            <p:ph type="pic" sz="quarter" idx="14"/>
          </p:nvPr>
        </p:nvSpPr>
        <p:spPr>
          <a:xfrm>
            <a:off x="6146405" y="1910177"/>
            <a:ext cx="5002399" cy="2813849"/>
          </a:xfrm>
          <a:prstGeom prst="rect">
            <a:avLst/>
          </a:prstGeom>
        </p:spPr>
        <p:txBody>
          <a:bodyPr lIns="91439" rIns="91439">
            <a:noAutofit/>
          </a:bodyPr>
          <a:lstStyle/>
          <a:p>
            <a:endParaRPr/>
          </a:p>
        </p:txBody>
      </p:sp>
      <p:sp>
        <p:nvSpPr>
          <p:cNvPr id="964" name="Picture Placeholder 17"/>
          <p:cNvSpPr>
            <a:spLocks noGrp="1"/>
          </p:cNvSpPr>
          <p:nvPr>
            <p:ph type="pic" sz="quarter" idx="15"/>
          </p:nvPr>
        </p:nvSpPr>
        <p:spPr>
          <a:xfrm>
            <a:off x="6146405" y="697375"/>
            <a:ext cx="5002399" cy="2813850"/>
          </a:xfrm>
          <a:prstGeom prst="rect">
            <a:avLst/>
          </a:prstGeom>
        </p:spPr>
        <p:txBody>
          <a:bodyPr lIns="91439" rIns="9143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05_Blank">
    <p:spTree>
      <p:nvGrpSpPr>
        <p:cNvPr id="1" name=""/>
        <p:cNvGrpSpPr/>
        <p:nvPr/>
      </p:nvGrpSpPr>
      <p:grpSpPr>
        <a:xfrm>
          <a:off x="0" y="0"/>
          <a:ext cx="0" cy="0"/>
          <a:chOff x="0" y="0"/>
          <a:chExt cx="0" cy="0"/>
        </a:xfrm>
      </p:grpSpPr>
      <p:sp>
        <p:nvSpPr>
          <p:cNvPr id="971"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72"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3"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74"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75"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76" name="Picture Placeholder 7"/>
          <p:cNvSpPr>
            <a:spLocks noGrp="1"/>
          </p:cNvSpPr>
          <p:nvPr>
            <p:ph type="pic" sz="quarter" idx="13"/>
          </p:nvPr>
        </p:nvSpPr>
        <p:spPr>
          <a:xfrm>
            <a:off x="1850214" y="1965535"/>
            <a:ext cx="1568600" cy="3406286"/>
          </a:xfrm>
          <a:prstGeom prst="rect">
            <a:avLst/>
          </a:prstGeom>
        </p:spPr>
        <p:txBody>
          <a:bodyPr lIns="91439" rIns="9143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106_Blank">
    <p:spTree>
      <p:nvGrpSpPr>
        <p:cNvPr id="1" name=""/>
        <p:cNvGrpSpPr/>
        <p:nvPr/>
      </p:nvGrpSpPr>
      <p:grpSpPr>
        <a:xfrm>
          <a:off x="0" y="0"/>
          <a:ext cx="0" cy="0"/>
          <a:chOff x="0" y="0"/>
          <a:chExt cx="0" cy="0"/>
        </a:xfrm>
      </p:grpSpPr>
      <p:sp>
        <p:nvSpPr>
          <p:cNvPr id="98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84"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5"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86"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987"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88" name="Picture Placeholder 6"/>
          <p:cNvSpPr>
            <a:spLocks noGrp="1"/>
          </p:cNvSpPr>
          <p:nvPr>
            <p:ph type="pic" sz="quarter" idx="13"/>
          </p:nvPr>
        </p:nvSpPr>
        <p:spPr>
          <a:xfrm>
            <a:off x="7076085" y="2157939"/>
            <a:ext cx="3986570" cy="2262648"/>
          </a:xfrm>
          <a:prstGeom prst="rect">
            <a:avLst/>
          </a:prstGeom>
        </p:spPr>
        <p:txBody>
          <a:bodyPr lIns="91439" rIns="91439">
            <a:noAutofit/>
          </a:bodyPr>
          <a:lstStyle/>
          <a:p>
            <a:endParaRPr/>
          </a:p>
        </p:txBody>
      </p:sp>
      <p:sp>
        <p:nvSpPr>
          <p:cNvPr id="989" name="Picture Placeholder 5"/>
          <p:cNvSpPr>
            <a:spLocks noGrp="1"/>
          </p:cNvSpPr>
          <p:nvPr>
            <p:ph type="pic" sz="quarter" idx="14"/>
          </p:nvPr>
        </p:nvSpPr>
        <p:spPr>
          <a:xfrm>
            <a:off x="6222494" y="3666373"/>
            <a:ext cx="1267986" cy="1696986"/>
          </a:xfrm>
          <a:prstGeom prst="rect">
            <a:avLst/>
          </a:prstGeom>
        </p:spPr>
        <p:txBody>
          <a:bodyPr lIns="91439" rIns="9143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107_Blank">
    <p:spTree>
      <p:nvGrpSpPr>
        <p:cNvPr id="1" name=""/>
        <p:cNvGrpSpPr/>
        <p:nvPr/>
      </p:nvGrpSpPr>
      <p:grpSpPr>
        <a:xfrm>
          <a:off x="0" y="0"/>
          <a:ext cx="0" cy="0"/>
          <a:chOff x="0" y="0"/>
          <a:chExt cx="0" cy="0"/>
        </a:xfrm>
      </p:grpSpPr>
      <p:sp>
        <p:nvSpPr>
          <p:cNvPr id="99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99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99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0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01" name="Picture Placeholder 4"/>
          <p:cNvSpPr>
            <a:spLocks noGrp="1"/>
          </p:cNvSpPr>
          <p:nvPr>
            <p:ph type="pic" sz="quarter" idx="13"/>
          </p:nvPr>
        </p:nvSpPr>
        <p:spPr>
          <a:xfrm>
            <a:off x="6771323" y="2323253"/>
            <a:ext cx="3937682" cy="2950348"/>
          </a:xfrm>
          <a:prstGeom prst="rect">
            <a:avLst/>
          </a:prstGeom>
        </p:spPr>
        <p:txBody>
          <a:bodyPr lIns="91439" rIns="91439">
            <a:noAutofit/>
          </a:bodyPr>
          <a:lstStyle/>
          <a:p>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08_Blank">
    <p:spTree>
      <p:nvGrpSpPr>
        <p:cNvPr id="1" name=""/>
        <p:cNvGrpSpPr/>
        <p:nvPr/>
      </p:nvGrpSpPr>
      <p:grpSpPr>
        <a:xfrm>
          <a:off x="0" y="0"/>
          <a:ext cx="0" cy="0"/>
          <a:chOff x="0" y="0"/>
          <a:chExt cx="0" cy="0"/>
        </a:xfrm>
      </p:grpSpPr>
      <p:sp>
        <p:nvSpPr>
          <p:cNvPr id="1008"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09"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0"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11"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12"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13" name="Picture Placeholder 3"/>
          <p:cNvSpPr>
            <a:spLocks noGrp="1"/>
          </p:cNvSpPr>
          <p:nvPr>
            <p:ph type="pic" sz="quarter" idx="13"/>
          </p:nvPr>
        </p:nvSpPr>
        <p:spPr>
          <a:xfrm>
            <a:off x="7931449" y="1744066"/>
            <a:ext cx="2797987" cy="3722190"/>
          </a:xfrm>
          <a:prstGeom prst="rect">
            <a:avLst/>
          </a:prstGeom>
        </p:spPr>
        <p:txBody>
          <a:bodyPr lIns="91439" rIns="91439">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8_Blank">
    <p:spTree>
      <p:nvGrpSpPr>
        <p:cNvPr id="1" name=""/>
        <p:cNvGrpSpPr/>
        <p:nvPr/>
      </p:nvGrpSpPr>
      <p:grpSpPr>
        <a:xfrm>
          <a:off x="0" y="0"/>
          <a:ext cx="0" cy="0"/>
          <a:chOff x="0" y="0"/>
          <a:chExt cx="0" cy="0"/>
        </a:xfrm>
      </p:grpSpPr>
      <p:sp>
        <p:nvSpPr>
          <p:cNvPr id="85"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86"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7"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88"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89"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90" name="Picture Placeholder 38"/>
          <p:cNvSpPr>
            <a:spLocks noGrp="1"/>
          </p:cNvSpPr>
          <p:nvPr>
            <p:ph type="pic" sz="quarter" idx="13"/>
          </p:nvPr>
        </p:nvSpPr>
        <p:spPr>
          <a:xfrm>
            <a:off x="5741204" y="4947310"/>
            <a:ext cx="2905844" cy="1910691"/>
          </a:xfrm>
          <a:prstGeom prst="rect">
            <a:avLst/>
          </a:prstGeom>
        </p:spPr>
        <p:txBody>
          <a:bodyPr lIns="91439" rIns="91439">
            <a:noAutofit/>
          </a:bodyPr>
          <a:lstStyle/>
          <a:p>
            <a:endParaRPr/>
          </a:p>
        </p:txBody>
      </p:sp>
      <p:sp>
        <p:nvSpPr>
          <p:cNvPr id="91" name="Picture Placeholder 45"/>
          <p:cNvSpPr>
            <a:spLocks noGrp="1"/>
          </p:cNvSpPr>
          <p:nvPr>
            <p:ph type="pic" sz="quarter" idx="14"/>
          </p:nvPr>
        </p:nvSpPr>
        <p:spPr>
          <a:xfrm>
            <a:off x="6528893" y="0"/>
            <a:ext cx="2171567" cy="1245458"/>
          </a:xfrm>
          <a:prstGeom prst="rect">
            <a:avLst/>
          </a:prstGeom>
        </p:spPr>
        <p:txBody>
          <a:bodyPr lIns="91439" rIns="91439">
            <a:noAutofit/>
          </a:bodyPr>
          <a:lstStyle/>
          <a:p>
            <a:endParaRPr/>
          </a:p>
        </p:txBody>
      </p:sp>
      <p:sp>
        <p:nvSpPr>
          <p:cNvPr id="92" name="Picture Placeholder 43"/>
          <p:cNvSpPr>
            <a:spLocks noGrp="1"/>
          </p:cNvSpPr>
          <p:nvPr>
            <p:ph type="pic" sz="quarter" idx="15"/>
          </p:nvPr>
        </p:nvSpPr>
        <p:spPr>
          <a:xfrm>
            <a:off x="10722998" y="1181986"/>
            <a:ext cx="1469003" cy="2182479"/>
          </a:xfrm>
          <a:prstGeom prst="rect">
            <a:avLst/>
          </a:prstGeom>
        </p:spPr>
        <p:txBody>
          <a:bodyPr lIns="91439" rIns="91439">
            <a:noAutofit/>
          </a:bodyPr>
          <a:lstStyle/>
          <a:p>
            <a:endParaRPr/>
          </a:p>
        </p:txBody>
      </p:sp>
      <p:sp>
        <p:nvSpPr>
          <p:cNvPr id="93" name="Picture Placeholder 44"/>
          <p:cNvSpPr>
            <a:spLocks noGrp="1"/>
          </p:cNvSpPr>
          <p:nvPr>
            <p:ph type="pic" sz="quarter" idx="16"/>
          </p:nvPr>
        </p:nvSpPr>
        <p:spPr>
          <a:xfrm>
            <a:off x="10631474" y="4682187"/>
            <a:ext cx="1424377" cy="1366857"/>
          </a:xfrm>
          <a:prstGeom prst="rect">
            <a:avLst/>
          </a:prstGeom>
        </p:spPr>
        <p:txBody>
          <a:bodyPr lIns="91439" rIns="91439">
            <a:noAutofit/>
          </a:bodyPr>
          <a:lstStyle/>
          <a:p>
            <a:endParaRPr/>
          </a:p>
        </p:txBody>
      </p:sp>
      <p:sp>
        <p:nvSpPr>
          <p:cNvPr id="94" name="Picture Placeholder 40"/>
          <p:cNvSpPr>
            <a:spLocks noGrp="1"/>
          </p:cNvSpPr>
          <p:nvPr>
            <p:ph type="pic" sz="quarter" idx="17"/>
          </p:nvPr>
        </p:nvSpPr>
        <p:spPr>
          <a:xfrm>
            <a:off x="7947331" y="1689883"/>
            <a:ext cx="2429707" cy="3515491"/>
          </a:xfrm>
          <a:prstGeom prst="rect">
            <a:avLst/>
          </a:prstGeom>
        </p:spPr>
        <p:txBody>
          <a:bodyPr lIns="91439" rIns="91439">
            <a:noAutofit/>
          </a:bodyPr>
          <a:lstStyle/>
          <a:p>
            <a:endParaRPr/>
          </a:p>
        </p:txBody>
      </p:sp>
      <p:sp>
        <p:nvSpPr>
          <p:cNvPr id="95" name="Picture Placeholder 39"/>
          <p:cNvSpPr>
            <a:spLocks noGrp="1"/>
          </p:cNvSpPr>
          <p:nvPr>
            <p:ph type="pic" sz="quarter" idx="18"/>
          </p:nvPr>
        </p:nvSpPr>
        <p:spPr>
          <a:xfrm>
            <a:off x="5250045" y="2147010"/>
            <a:ext cx="1969771" cy="1969771"/>
          </a:xfrm>
          <a:prstGeom prst="rect">
            <a:avLst/>
          </a:prstGeom>
        </p:spPr>
        <p:txBody>
          <a:bodyPr lIns="91439" rIns="91439">
            <a:noAutofit/>
          </a:bodyPr>
          <a:lstStyle/>
          <a:p>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9_65">
    <p:spTree>
      <p:nvGrpSpPr>
        <p:cNvPr id="1" name=""/>
        <p:cNvGrpSpPr/>
        <p:nvPr/>
      </p:nvGrpSpPr>
      <p:grpSpPr>
        <a:xfrm>
          <a:off x="0" y="0"/>
          <a:ext cx="0" cy="0"/>
          <a:chOff x="0" y="0"/>
          <a:chExt cx="0" cy="0"/>
        </a:xfrm>
      </p:grpSpPr>
      <p:sp>
        <p:nvSpPr>
          <p:cNvPr id="1020"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21"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2"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23"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24"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25" name="Picture Placeholder 6"/>
          <p:cNvSpPr>
            <a:spLocks noGrp="1"/>
          </p:cNvSpPr>
          <p:nvPr>
            <p:ph type="pic" sz="quarter" idx="13"/>
          </p:nvPr>
        </p:nvSpPr>
        <p:spPr>
          <a:xfrm>
            <a:off x="1259579" y="2295598"/>
            <a:ext cx="2011155" cy="2293431"/>
          </a:xfrm>
          <a:prstGeom prst="rect">
            <a:avLst/>
          </a:prstGeom>
        </p:spPr>
        <p:txBody>
          <a:bodyPr lIns="91439" rIns="91439">
            <a:noAutofit/>
          </a:bodyPr>
          <a:lstStyle/>
          <a:p>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10_65">
    <p:spTree>
      <p:nvGrpSpPr>
        <p:cNvPr id="1" name=""/>
        <p:cNvGrpSpPr/>
        <p:nvPr/>
      </p:nvGrpSpPr>
      <p:grpSpPr>
        <a:xfrm>
          <a:off x="0" y="0"/>
          <a:ext cx="0" cy="0"/>
          <a:chOff x="0" y="0"/>
          <a:chExt cx="0" cy="0"/>
        </a:xfrm>
      </p:grpSpPr>
      <p:sp>
        <p:nvSpPr>
          <p:cNvPr id="103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3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3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37" name="Picture Placeholder 3"/>
          <p:cNvSpPr>
            <a:spLocks noGrp="1"/>
          </p:cNvSpPr>
          <p:nvPr>
            <p:ph type="pic" sz="quarter" idx="13"/>
          </p:nvPr>
        </p:nvSpPr>
        <p:spPr>
          <a:xfrm>
            <a:off x="4878475" y="2377164"/>
            <a:ext cx="2439830" cy="3265301"/>
          </a:xfrm>
          <a:prstGeom prst="rect">
            <a:avLst/>
          </a:prstGeom>
        </p:spPr>
        <p:txBody>
          <a:bodyPr lIns="91439" rIns="91439">
            <a:noAutofit/>
          </a:bodyPr>
          <a:lstStyle/>
          <a:p>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11_65">
    <p:spTree>
      <p:nvGrpSpPr>
        <p:cNvPr id="1" name=""/>
        <p:cNvGrpSpPr/>
        <p:nvPr/>
      </p:nvGrpSpPr>
      <p:grpSpPr>
        <a:xfrm>
          <a:off x="0" y="0"/>
          <a:ext cx="0" cy="0"/>
          <a:chOff x="0" y="0"/>
          <a:chExt cx="0" cy="0"/>
        </a:xfrm>
      </p:grpSpPr>
      <p:sp>
        <p:nvSpPr>
          <p:cNvPr id="104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4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4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49" name="Picture Placeholder 5"/>
          <p:cNvSpPr>
            <a:spLocks noGrp="1"/>
          </p:cNvSpPr>
          <p:nvPr>
            <p:ph type="pic" sz="quarter" idx="13"/>
          </p:nvPr>
        </p:nvSpPr>
        <p:spPr>
          <a:xfrm>
            <a:off x="5157335" y="1820491"/>
            <a:ext cx="1879004" cy="4081060"/>
          </a:xfrm>
          <a:prstGeom prst="rect">
            <a:avLst/>
          </a:prstGeom>
        </p:spPr>
        <p:txBody>
          <a:bodyPr lIns="91439" rIns="91439">
            <a:noAutofit/>
          </a:bodyPr>
          <a:lstStyle/>
          <a:p>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113_Blank">
    <p:spTree>
      <p:nvGrpSpPr>
        <p:cNvPr id="1" name=""/>
        <p:cNvGrpSpPr/>
        <p:nvPr/>
      </p:nvGrpSpPr>
      <p:grpSpPr>
        <a:xfrm>
          <a:off x="0" y="0"/>
          <a:ext cx="0" cy="0"/>
          <a:chOff x="0" y="0"/>
          <a:chExt cx="0" cy="0"/>
        </a:xfrm>
      </p:grpSpPr>
      <p:sp>
        <p:nvSpPr>
          <p:cNvPr id="105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5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61" name="Picture Placeholder 19"/>
          <p:cNvSpPr>
            <a:spLocks noGrp="1"/>
          </p:cNvSpPr>
          <p:nvPr>
            <p:ph type="pic" sz="quarter" idx="13"/>
          </p:nvPr>
        </p:nvSpPr>
        <p:spPr>
          <a:xfrm>
            <a:off x="1774961" y="4344794"/>
            <a:ext cx="606161" cy="1078827"/>
          </a:xfrm>
          <a:prstGeom prst="rect">
            <a:avLst/>
          </a:prstGeom>
        </p:spPr>
        <p:txBody>
          <a:bodyPr lIns="91439" rIns="91439">
            <a:noAutofit/>
          </a:bodyPr>
          <a:lstStyle/>
          <a:p>
            <a:endParaRPr/>
          </a:p>
        </p:txBody>
      </p:sp>
      <p:sp>
        <p:nvSpPr>
          <p:cNvPr id="1062" name="Picture Placeholder 18"/>
          <p:cNvSpPr>
            <a:spLocks noGrp="1"/>
          </p:cNvSpPr>
          <p:nvPr>
            <p:ph type="pic" sz="quarter" idx="14"/>
          </p:nvPr>
        </p:nvSpPr>
        <p:spPr>
          <a:xfrm>
            <a:off x="2599707" y="3797391"/>
            <a:ext cx="1238678" cy="1657762"/>
          </a:xfrm>
          <a:prstGeom prst="rect">
            <a:avLst/>
          </a:prstGeom>
        </p:spPr>
        <p:txBody>
          <a:bodyPr lIns="91439" rIns="91439">
            <a:noAutofit/>
          </a:bodyPr>
          <a:lstStyle/>
          <a:p>
            <a:endParaRPr/>
          </a:p>
        </p:txBody>
      </p:sp>
      <p:sp>
        <p:nvSpPr>
          <p:cNvPr id="1063" name="Picture Placeholder 17"/>
          <p:cNvSpPr>
            <a:spLocks noGrp="1"/>
          </p:cNvSpPr>
          <p:nvPr>
            <p:ph type="pic" sz="quarter" idx="15"/>
          </p:nvPr>
        </p:nvSpPr>
        <p:spPr>
          <a:xfrm>
            <a:off x="7188085" y="3573881"/>
            <a:ext cx="2874854" cy="1807054"/>
          </a:xfrm>
          <a:prstGeom prst="rect">
            <a:avLst/>
          </a:prstGeom>
        </p:spPr>
        <p:txBody>
          <a:bodyPr lIns="91439" rIns="91439">
            <a:noAutofit/>
          </a:bodyPr>
          <a:lstStyle/>
          <a:p>
            <a:endParaRPr/>
          </a:p>
        </p:txBody>
      </p:sp>
      <p:sp>
        <p:nvSpPr>
          <p:cNvPr id="1064" name="Picture Placeholder 16"/>
          <p:cNvSpPr>
            <a:spLocks noGrp="1"/>
          </p:cNvSpPr>
          <p:nvPr>
            <p:ph type="pic" sz="quarter" idx="16"/>
          </p:nvPr>
        </p:nvSpPr>
        <p:spPr>
          <a:xfrm>
            <a:off x="3570609" y="2323825"/>
            <a:ext cx="3894424" cy="2210350"/>
          </a:xfrm>
          <a:prstGeom prst="rect">
            <a:avLst/>
          </a:prstGeom>
        </p:spPr>
        <p:txBody>
          <a:bodyPr lIns="91439" rIns="91439">
            <a:noAutofit/>
          </a:bodyPr>
          <a:lstStyle/>
          <a:p>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214773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4" name="PlaceHolder 2"/>
          <p:cNvSpPr>
            <a:spLocks noGrp="1"/>
          </p:cNvSpPr>
          <p:nvPr>
            <p:ph type="subTitle"/>
          </p:nvPr>
        </p:nvSpPr>
        <p:spPr>
          <a:xfrm>
            <a:off x="609600" y="1604520"/>
            <a:ext cx="10972320" cy="397728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 xmlns:p14="http://schemas.microsoft.com/office/powerpoint/2010/main" val="16631108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6" name="PlaceHolder 2"/>
          <p:cNvSpPr>
            <a:spLocks noGrp="1"/>
          </p:cNvSpPr>
          <p:nvPr>
            <p:ph type="body"/>
          </p:nvPr>
        </p:nvSpPr>
        <p:spPr>
          <a:xfrm>
            <a:off x="609600" y="1604520"/>
            <a:ext cx="1097232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547194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8"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9"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421957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Tree>
    <p:extLst>
      <p:ext uri="{BB962C8B-B14F-4D97-AF65-F5344CB8AC3E}">
        <p14:creationId xmlns="" xmlns:p14="http://schemas.microsoft.com/office/powerpoint/2010/main" val="40600636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600" y="273600"/>
            <a:ext cx="10972320" cy="5307840"/>
          </a:xfrm>
          <a:prstGeom prst="rect">
            <a:avLst/>
          </a:prstGeom>
        </p:spPr>
        <p:txBody>
          <a:bodyPr lIns="0" tIns="0" rIns="0" bIns="0" anchor="ctr">
            <a:noAutofit/>
          </a:bodyPr>
          <a:lstStyle/>
          <a:p>
            <a:pPr algn="ctr"/>
            <a:endParaRPr lang="it-IT" sz="3200" b="0" strike="noStrike" spc="-1">
              <a:latin typeface="Arial"/>
            </a:endParaRPr>
          </a:p>
        </p:txBody>
      </p:sp>
    </p:spTree>
    <p:extLst>
      <p:ext uri="{BB962C8B-B14F-4D97-AF65-F5344CB8AC3E}">
        <p14:creationId xmlns="" xmlns:p14="http://schemas.microsoft.com/office/powerpoint/2010/main" val="3573900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6_Blank">
    <p:spTree>
      <p:nvGrpSpPr>
        <p:cNvPr id="1" name=""/>
        <p:cNvGrpSpPr/>
        <p:nvPr/>
      </p:nvGrpSpPr>
      <p:grpSpPr>
        <a:xfrm>
          <a:off x="0" y="0"/>
          <a:ext cx="0" cy="0"/>
          <a:chOff x="0" y="0"/>
          <a:chExt cx="0" cy="0"/>
        </a:xfrm>
      </p:grpSpPr>
      <p:sp>
        <p:nvSpPr>
          <p:cNvPr id="102"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03"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4"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05"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06"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07" name="Picture Placeholder 8"/>
          <p:cNvSpPr>
            <a:spLocks noGrp="1"/>
          </p:cNvSpPr>
          <p:nvPr>
            <p:ph type="pic" sz="half" idx="13"/>
          </p:nvPr>
        </p:nvSpPr>
        <p:spPr>
          <a:xfrm>
            <a:off x="5841134" y="706581"/>
            <a:ext cx="5612387" cy="5444840"/>
          </a:xfrm>
          <a:prstGeom prst="rect">
            <a:avLst/>
          </a:prstGeom>
        </p:spPr>
        <p:txBody>
          <a:bodyPr lIns="91439" rIns="91439">
            <a:noAutofit/>
          </a:bodyPr>
          <a:lstStyle/>
          <a:p>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3"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4" name="PlaceHolder 3"/>
          <p:cNvSpPr>
            <a:spLocks noGrp="1"/>
          </p:cNvSpPr>
          <p:nvPr>
            <p:ph type="body"/>
          </p:nvPr>
        </p:nvSpPr>
        <p:spPr>
          <a:xfrm>
            <a:off x="623232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5"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26040825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17" name="PlaceHolder 2"/>
          <p:cNvSpPr>
            <a:spLocks noGrp="1"/>
          </p:cNvSpPr>
          <p:nvPr>
            <p:ph type="body"/>
          </p:nvPr>
        </p:nvSpPr>
        <p:spPr>
          <a:xfrm>
            <a:off x="609600" y="1604520"/>
            <a:ext cx="5354400" cy="397728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8"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19" name="PlaceHolder 4"/>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17543646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1"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2"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3" name="PlaceHolder 4"/>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87967717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5" name="PlaceHolder 2"/>
          <p:cNvSpPr>
            <a:spLocks noGrp="1"/>
          </p:cNvSpPr>
          <p:nvPr>
            <p:ph type="body"/>
          </p:nvPr>
        </p:nvSpPr>
        <p:spPr>
          <a:xfrm>
            <a:off x="609600" y="160452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6" name="PlaceHolder 3"/>
          <p:cNvSpPr>
            <a:spLocks noGrp="1"/>
          </p:cNvSpPr>
          <p:nvPr>
            <p:ph type="body"/>
          </p:nvPr>
        </p:nvSpPr>
        <p:spPr>
          <a:xfrm>
            <a:off x="609600" y="3682080"/>
            <a:ext cx="1097232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3255979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28" name="PlaceHolder 2"/>
          <p:cNvSpPr>
            <a:spLocks noGrp="1"/>
          </p:cNvSpPr>
          <p:nvPr>
            <p:ph type="body"/>
          </p:nvPr>
        </p:nvSpPr>
        <p:spPr>
          <a:xfrm>
            <a:off x="60960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29" name="PlaceHolder 3"/>
          <p:cNvSpPr>
            <a:spLocks noGrp="1"/>
          </p:cNvSpPr>
          <p:nvPr>
            <p:ph type="body"/>
          </p:nvPr>
        </p:nvSpPr>
        <p:spPr>
          <a:xfrm>
            <a:off x="6232320" y="160452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0" name="PlaceHolder 4"/>
          <p:cNvSpPr>
            <a:spLocks noGrp="1"/>
          </p:cNvSpPr>
          <p:nvPr>
            <p:ph type="body"/>
          </p:nvPr>
        </p:nvSpPr>
        <p:spPr>
          <a:xfrm>
            <a:off x="60960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1" name="PlaceHolder 5"/>
          <p:cNvSpPr>
            <a:spLocks noGrp="1"/>
          </p:cNvSpPr>
          <p:nvPr>
            <p:ph type="body"/>
          </p:nvPr>
        </p:nvSpPr>
        <p:spPr>
          <a:xfrm>
            <a:off x="6232320" y="3682080"/>
            <a:ext cx="53544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14051185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600" y="273600"/>
            <a:ext cx="10972320" cy="1144800"/>
          </a:xfrm>
          <a:prstGeom prst="rect">
            <a:avLst/>
          </a:prstGeom>
        </p:spPr>
        <p:txBody>
          <a:bodyPr lIns="0" tIns="0" rIns="0" bIns="0" anchor="ctr">
            <a:noAutofit/>
          </a:bodyPr>
          <a:lstStyle/>
          <a:p>
            <a:endParaRPr lang="it-IT" sz="2400" b="0" strike="noStrike" spc="-1">
              <a:solidFill>
                <a:srgbClr val="000000"/>
              </a:solidFill>
              <a:latin typeface="Times New Roman"/>
            </a:endParaRPr>
          </a:p>
        </p:txBody>
      </p:sp>
      <p:sp>
        <p:nvSpPr>
          <p:cNvPr id="33" name="PlaceHolder 2"/>
          <p:cNvSpPr>
            <a:spLocks noGrp="1"/>
          </p:cNvSpPr>
          <p:nvPr>
            <p:ph type="body"/>
          </p:nvPr>
        </p:nvSpPr>
        <p:spPr>
          <a:xfrm>
            <a:off x="60960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4" name="PlaceHolder 3"/>
          <p:cNvSpPr>
            <a:spLocks noGrp="1"/>
          </p:cNvSpPr>
          <p:nvPr>
            <p:ph type="body"/>
          </p:nvPr>
        </p:nvSpPr>
        <p:spPr>
          <a:xfrm>
            <a:off x="431952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5" name="PlaceHolder 4"/>
          <p:cNvSpPr>
            <a:spLocks noGrp="1"/>
          </p:cNvSpPr>
          <p:nvPr>
            <p:ph type="body"/>
          </p:nvPr>
        </p:nvSpPr>
        <p:spPr>
          <a:xfrm>
            <a:off x="8029440" y="160452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6" name="PlaceHolder 5"/>
          <p:cNvSpPr>
            <a:spLocks noGrp="1"/>
          </p:cNvSpPr>
          <p:nvPr>
            <p:ph type="body"/>
          </p:nvPr>
        </p:nvSpPr>
        <p:spPr>
          <a:xfrm>
            <a:off x="60960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7" name="PlaceHolder 6"/>
          <p:cNvSpPr>
            <a:spLocks noGrp="1"/>
          </p:cNvSpPr>
          <p:nvPr>
            <p:ph type="body"/>
          </p:nvPr>
        </p:nvSpPr>
        <p:spPr>
          <a:xfrm>
            <a:off x="431952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
        <p:nvSpPr>
          <p:cNvPr id="38" name="PlaceHolder 7"/>
          <p:cNvSpPr>
            <a:spLocks noGrp="1"/>
          </p:cNvSpPr>
          <p:nvPr>
            <p:ph type="body"/>
          </p:nvPr>
        </p:nvSpPr>
        <p:spPr>
          <a:xfrm>
            <a:off x="8029440" y="3682080"/>
            <a:ext cx="3532800" cy="1896840"/>
          </a:xfrm>
          <a:prstGeom prst="rect">
            <a:avLst/>
          </a:prstGeom>
        </p:spPr>
        <p:txBody>
          <a:bodyPr lIns="0" tIns="0" rIns="0" bIns="0">
            <a:normAutofit/>
          </a:bodyPr>
          <a:lstStyle/>
          <a:p>
            <a:endParaRPr lang="it-IT" sz="3200" b="0" strike="noStrike" spc="-1">
              <a:solidFill>
                <a:srgbClr val="000000"/>
              </a:solidFill>
              <a:latin typeface="Times New Roman"/>
            </a:endParaRPr>
          </a:p>
        </p:txBody>
      </p:sp>
    </p:spTree>
    <p:extLst>
      <p:ext uri="{BB962C8B-B14F-4D97-AF65-F5344CB8AC3E}">
        <p14:creationId xmlns="" xmlns:p14="http://schemas.microsoft.com/office/powerpoint/2010/main" val="3517526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0_Blank">
    <p:spTree>
      <p:nvGrpSpPr>
        <p:cNvPr id="1" name=""/>
        <p:cNvGrpSpPr/>
        <p:nvPr/>
      </p:nvGrpSpPr>
      <p:grpSpPr>
        <a:xfrm>
          <a:off x="0" y="0"/>
          <a:ext cx="0" cy="0"/>
          <a:chOff x="0" y="0"/>
          <a:chExt cx="0" cy="0"/>
        </a:xfrm>
      </p:grpSpPr>
      <p:sp>
        <p:nvSpPr>
          <p:cNvPr id="114"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15"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6"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17"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18"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19" name="Picture Placeholder 4"/>
          <p:cNvSpPr>
            <a:spLocks noGrp="1"/>
          </p:cNvSpPr>
          <p:nvPr>
            <p:ph type="pic" sz="half" idx="13"/>
          </p:nvPr>
        </p:nvSpPr>
        <p:spPr>
          <a:xfrm>
            <a:off x="5517419" y="902044"/>
            <a:ext cx="6435595" cy="4832821"/>
          </a:xfrm>
          <a:prstGeom prst="rect">
            <a:avLst/>
          </a:prstGeom>
        </p:spPr>
        <p:txBody>
          <a:bodyPr lIns="91439" rIns="9143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42_Blank">
    <p:spTree>
      <p:nvGrpSpPr>
        <p:cNvPr id="1" name=""/>
        <p:cNvGrpSpPr/>
        <p:nvPr/>
      </p:nvGrpSpPr>
      <p:grpSpPr>
        <a:xfrm>
          <a:off x="0" y="0"/>
          <a:ext cx="0" cy="0"/>
          <a:chOff x="0" y="0"/>
          <a:chExt cx="0" cy="0"/>
        </a:xfrm>
      </p:grpSpPr>
      <p:sp>
        <p:nvSpPr>
          <p:cNvPr id="12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127" name="Shape 2748"/>
          <p:cNvSpPr/>
          <p:nvPr/>
        </p:nvSpPr>
        <p:spPr>
          <a:xfrm>
            <a:off x="10228868"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8" name="Shape 2749"/>
          <p:cNvSpPr/>
          <p:nvPr/>
        </p:nvSpPr>
        <p:spPr>
          <a:xfrm>
            <a:off x="11091074" y="6299417"/>
            <a:ext cx="318584" cy="3185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F2F2F2"/>
          </a:solidFill>
          <a:ln w="12700">
            <a:miter lim="400000"/>
          </a:ln>
        </p:spPr>
        <p:txBody>
          <a:bodyPr lIns="45719" rIns="45719" anchor="ctr"/>
          <a:lstStyle/>
          <a:p>
            <a:pPr algn="ctr" defTabSz="228579">
              <a:defRPr sz="15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a:p>
        </p:txBody>
      </p:sp>
      <p:sp>
        <p:nvSpPr>
          <p:cNvPr id="129" name="Oval 9"/>
          <p:cNvSpPr/>
          <p:nvPr/>
        </p:nvSpPr>
        <p:spPr>
          <a:xfrm>
            <a:off x="10659971" y="6299417"/>
            <a:ext cx="318585" cy="318585"/>
          </a:xfrm>
          <a:prstGeom prst="ellipse">
            <a:avLst/>
          </a:prstGeom>
          <a:ln w="12700">
            <a:solidFill>
              <a:srgbClr val="F2F2F2"/>
            </a:solidFill>
            <a:miter/>
          </a:ln>
        </p:spPr>
        <p:txBody>
          <a:bodyPr lIns="45719" rIns="45719" anchor="ctr"/>
          <a:lstStyle/>
          <a:p>
            <a:pPr algn="ctr">
              <a:defRPr>
                <a:solidFill>
                  <a:srgbClr val="FFFFFF"/>
                </a:solidFill>
              </a:defRPr>
            </a:pPr>
            <a:endParaRPr/>
          </a:p>
        </p:txBody>
      </p:sp>
      <p:sp>
        <p:nvSpPr>
          <p:cNvPr id="130" name="TextBox 10"/>
          <p:cNvSpPr txBox="1"/>
          <p:nvPr/>
        </p:nvSpPr>
        <p:spPr>
          <a:xfrm>
            <a:off x="725679" y="6354374"/>
            <a:ext cx="2809490"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200">
                <a:solidFill>
                  <a:srgbClr val="969696"/>
                </a:solidFill>
              </a:defRPr>
            </a:lvl1pPr>
          </a:lstStyle>
          <a:p>
            <a:r>
              <a:t>Pitch Deck Presentation</a:t>
            </a:r>
          </a:p>
        </p:txBody>
      </p:sp>
      <p:sp>
        <p:nvSpPr>
          <p:cNvPr id="131" name="Picture Placeholder 15"/>
          <p:cNvSpPr>
            <a:spLocks noGrp="1"/>
          </p:cNvSpPr>
          <p:nvPr>
            <p:ph type="pic" sz="quarter" idx="13"/>
          </p:nvPr>
        </p:nvSpPr>
        <p:spPr>
          <a:xfrm>
            <a:off x="7229288" y="1197567"/>
            <a:ext cx="1338544" cy="993906"/>
          </a:xfrm>
          <a:prstGeom prst="rect">
            <a:avLst/>
          </a:prstGeom>
        </p:spPr>
        <p:txBody>
          <a:bodyPr lIns="91439" rIns="91439">
            <a:noAutofit/>
          </a:bodyPr>
          <a:lstStyle/>
          <a:p>
            <a:endParaRPr/>
          </a:p>
        </p:txBody>
      </p:sp>
      <p:sp>
        <p:nvSpPr>
          <p:cNvPr id="132" name="Picture Placeholder 23"/>
          <p:cNvSpPr>
            <a:spLocks noGrp="1"/>
          </p:cNvSpPr>
          <p:nvPr>
            <p:ph type="pic" sz="quarter" idx="14"/>
          </p:nvPr>
        </p:nvSpPr>
        <p:spPr>
          <a:xfrm>
            <a:off x="6230692" y="3981327"/>
            <a:ext cx="1078722" cy="1053113"/>
          </a:xfrm>
          <a:prstGeom prst="rect">
            <a:avLst/>
          </a:prstGeom>
        </p:spPr>
        <p:txBody>
          <a:bodyPr lIns="91439" rIns="91439">
            <a:noAutofit/>
          </a:bodyPr>
          <a:lstStyle/>
          <a:p>
            <a:endParaRPr/>
          </a:p>
        </p:txBody>
      </p:sp>
      <p:sp>
        <p:nvSpPr>
          <p:cNvPr id="133" name="Picture Placeholder 21"/>
          <p:cNvSpPr>
            <a:spLocks noGrp="1"/>
          </p:cNvSpPr>
          <p:nvPr>
            <p:ph type="pic" sz="quarter" idx="15"/>
          </p:nvPr>
        </p:nvSpPr>
        <p:spPr>
          <a:xfrm>
            <a:off x="8870397" y="3887275"/>
            <a:ext cx="2173175" cy="1458419"/>
          </a:xfrm>
          <a:prstGeom prst="rect">
            <a:avLst/>
          </a:prstGeom>
        </p:spPr>
        <p:txBody>
          <a:bodyPr lIns="91439" rIns="91439">
            <a:noAutofit/>
          </a:bodyPr>
          <a:lstStyle/>
          <a:p>
            <a:endParaRPr/>
          </a:p>
        </p:txBody>
      </p:sp>
      <p:sp>
        <p:nvSpPr>
          <p:cNvPr id="134" name="Picture Placeholder 19"/>
          <p:cNvSpPr>
            <a:spLocks noGrp="1"/>
          </p:cNvSpPr>
          <p:nvPr>
            <p:ph type="pic" sz="quarter" idx="16"/>
          </p:nvPr>
        </p:nvSpPr>
        <p:spPr>
          <a:xfrm>
            <a:off x="9689575" y="1453898"/>
            <a:ext cx="2079621" cy="2099701"/>
          </a:xfrm>
          <a:prstGeom prst="rect">
            <a:avLst/>
          </a:prstGeom>
        </p:spPr>
        <p:txBody>
          <a:bodyPr lIns="91439" rIns="91439">
            <a:noAutofit/>
          </a:bodyPr>
          <a:lstStyle/>
          <a:p>
            <a:endParaRPr/>
          </a:p>
        </p:txBody>
      </p:sp>
      <p:sp>
        <p:nvSpPr>
          <p:cNvPr id="135" name="Picture Placeholder 17"/>
          <p:cNvSpPr>
            <a:spLocks noGrp="1"/>
          </p:cNvSpPr>
          <p:nvPr>
            <p:ph type="pic" sz="quarter" idx="17"/>
          </p:nvPr>
        </p:nvSpPr>
        <p:spPr>
          <a:xfrm>
            <a:off x="5804451" y="1770865"/>
            <a:ext cx="1826687" cy="1225890"/>
          </a:xfrm>
          <a:prstGeom prst="rect">
            <a:avLst/>
          </a:prstGeom>
        </p:spPr>
        <p:txBody>
          <a:bodyPr lIns="91439" rIns="91439">
            <a:noAutofit/>
          </a:bodyPr>
          <a:lstStyle/>
          <a:p>
            <a:endParaRPr/>
          </a:p>
        </p:txBody>
      </p:sp>
      <p:sp>
        <p:nvSpPr>
          <p:cNvPr id="136" name="Picture Placeholder 9"/>
          <p:cNvSpPr>
            <a:spLocks noGrp="1"/>
          </p:cNvSpPr>
          <p:nvPr>
            <p:ph type="pic" sz="quarter" idx="18"/>
          </p:nvPr>
        </p:nvSpPr>
        <p:spPr>
          <a:xfrm>
            <a:off x="6858409" y="2073736"/>
            <a:ext cx="3557450" cy="2387405"/>
          </a:xfrm>
          <a:prstGeom prst="rect">
            <a:avLst/>
          </a:prstGeom>
        </p:spPr>
        <p:txBody>
          <a:bodyPr lIns="91439" rIns="9143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theme" Target="../theme/theme2.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magine" descr="Immagine"/>
          <p:cNvPicPr>
            <a:picLocks noChangeAspect="1"/>
          </p:cNvPicPr>
          <p:nvPr/>
        </p:nvPicPr>
        <p:blipFill>
          <a:blip r:embed="rId65">
            <a:extLst/>
          </a:blip>
          <a:stretch>
            <a:fillRect/>
          </a:stretch>
        </p:blipFill>
        <p:spPr>
          <a:xfrm>
            <a:off x="436486" y="6266867"/>
            <a:ext cx="1895628" cy="318666"/>
          </a:xfrm>
          <a:prstGeom prst="rect">
            <a:avLst/>
          </a:prstGeom>
          <a:ln w="12700">
            <a:miter lim="400000"/>
          </a:ln>
        </p:spPr>
      </p:pic>
      <p:sp>
        <p:nvSpPr>
          <p:cNvPr id="3" name="Titolo Testo"/>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Titolo Testo</a:t>
            </a:r>
          </a:p>
        </p:txBody>
      </p:sp>
      <p:sp>
        <p:nvSpPr>
          <p:cNvPr id="4" name="Corpo livello uno…"/>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5" name="Numero diapositiva"/>
          <p:cNvSpPr txBox="1">
            <a:spLocks noGrp="1"/>
          </p:cNvSpPr>
          <p:nvPr>
            <p:ph type="sldNum" sz="quarter" idx="2"/>
          </p:nvPr>
        </p:nvSpPr>
        <p:spPr>
          <a:xfrm>
            <a:off x="10735217" y="6376146"/>
            <a:ext cx="168090" cy="165101"/>
          </a:xfrm>
          <a:prstGeom prst="rect">
            <a:avLst/>
          </a:prstGeom>
          <a:ln w="12700">
            <a:miter lim="400000"/>
          </a:ln>
        </p:spPr>
        <p:txBody>
          <a:bodyPr wrap="none" lIns="0" tIns="0" rIns="0" bIns="0" anchor="ctr">
            <a:spAutoFit/>
          </a:bodyPr>
          <a:lstStyle>
            <a:lvl1pPr algn="ctr">
              <a:defRPr sz="1100">
                <a:solidFill>
                  <a:srgbClr val="969696"/>
                </a:solidFill>
              </a:defRPr>
            </a:lvl1pPr>
          </a:lstStyle>
          <a:p>
            <a:fld id="{86CB4B4D-7CA3-9044-876B-883B54F8677D}" type="slidenum">
              <a:rPr/>
              <a:pPr/>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 id="2147483657" r:id="rId7"/>
    <p:sldLayoutId id="2147483658" r:id="rId8"/>
    <p:sldLayoutId id="2147483659" r:id="rId9"/>
    <p:sldLayoutId id="2147483660" r:id="rId10"/>
    <p:sldLayoutId id="2147483662" r:id="rId11"/>
    <p:sldLayoutId id="2147483664" r:id="rId12"/>
    <p:sldLayoutId id="2147483665" r:id="rId13"/>
    <p:sldLayoutId id="2147483667" r:id="rId14"/>
    <p:sldLayoutId id="2147483668" r:id="rId15"/>
    <p:sldLayoutId id="2147483669" r:id="rId16"/>
    <p:sldLayoutId id="2147483675" r:id="rId17"/>
    <p:sldLayoutId id="2147483677" r:id="rId18"/>
    <p:sldLayoutId id="2147483678" r:id="rId19"/>
    <p:sldLayoutId id="2147483679" r:id="rId20"/>
    <p:sldLayoutId id="2147483680" r:id="rId21"/>
    <p:sldLayoutId id="2147483681" r:id="rId22"/>
    <p:sldLayoutId id="2147483682" r:id="rId23"/>
    <p:sldLayoutId id="2147483683"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8" r:id="rId34"/>
    <p:sldLayoutId id="2147483699" r:id="rId35"/>
    <p:sldLayoutId id="2147483700" r:id="rId36"/>
    <p:sldLayoutId id="2147483702" r:id="rId37"/>
    <p:sldLayoutId id="2147483703" r:id="rId38"/>
    <p:sldLayoutId id="2147483704" r:id="rId39"/>
    <p:sldLayoutId id="2147483705" r:id="rId40"/>
    <p:sldLayoutId id="2147483706" r:id="rId41"/>
    <p:sldLayoutId id="2147483707" r:id="rId42"/>
    <p:sldLayoutId id="2147483708" r:id="rId43"/>
    <p:sldLayoutId id="2147483710" r:id="rId44"/>
    <p:sldLayoutId id="2147483711" r:id="rId45"/>
    <p:sldLayoutId id="2147483712" r:id="rId46"/>
    <p:sldLayoutId id="2147483713" r:id="rId47"/>
    <p:sldLayoutId id="2147483714" r:id="rId48"/>
    <p:sldLayoutId id="2147483715" r:id="rId49"/>
    <p:sldLayoutId id="2147483716" r:id="rId50"/>
    <p:sldLayoutId id="2147483717" r:id="rId51"/>
    <p:sldLayoutId id="2147483718" r:id="rId52"/>
    <p:sldLayoutId id="2147483719" r:id="rId53"/>
    <p:sldLayoutId id="2147483720" r:id="rId54"/>
    <p:sldLayoutId id="2147483721" r:id="rId55"/>
    <p:sldLayoutId id="2147483722" r:id="rId56"/>
    <p:sldLayoutId id="2147483723" r:id="rId57"/>
    <p:sldLayoutId id="2147483724" r:id="rId58"/>
    <p:sldLayoutId id="2147483725" r:id="rId59"/>
    <p:sldLayoutId id="2147483726" r:id="rId60"/>
    <p:sldLayoutId id="2147483727" r:id="rId61"/>
    <p:sldLayoutId id="2147483728" r:id="rId62"/>
    <p:sldLayoutId id="2147483729" r:id="rId6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2C2C2C"/>
          </a:solidFill>
          <a:uFillTx/>
          <a:latin typeface="Montserrat SemiBold"/>
          <a:ea typeface="Montserrat SemiBold"/>
          <a:cs typeface="Montserrat SemiBold"/>
          <a:sym typeface="Montserrat SemiBold"/>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2C2C2C"/>
          </a:solidFill>
          <a:uFillTx/>
          <a:latin typeface="Open Sans"/>
          <a:ea typeface="Open Sans"/>
          <a:cs typeface="Open Sans"/>
          <a:sym typeface="Open Sans"/>
        </a:defRPr>
      </a:lvl9pPr>
    </p:bodyStyle>
    <p:otherStyle>
      <a:lvl1pPr marL="0" marR="0" indent="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1pPr>
      <a:lvl2pPr marL="0" marR="0" indent="457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2pPr>
      <a:lvl3pPr marL="0" marR="0" indent="914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3pPr>
      <a:lvl4pPr marL="0" marR="0" indent="1371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4pPr>
      <a:lvl5pPr marL="0" marR="0" indent="18288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5pPr>
      <a:lvl6pPr marL="0" marR="0" indent="22860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6pPr>
      <a:lvl7pPr marL="0" marR="0" indent="27432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7pPr>
      <a:lvl8pPr marL="0" marR="0" indent="32004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8pPr>
      <a:lvl9pPr marL="0" marR="0" indent="3657600" algn="ctr" defTabSz="914400" rtl="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Open San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dt"/>
          </p:nvPr>
        </p:nvSpPr>
        <p:spPr>
          <a:xfrm>
            <a:off x="914400" y="6248520"/>
            <a:ext cx="2539680" cy="456840"/>
          </a:xfrm>
          <a:prstGeom prst="rect">
            <a:avLst/>
          </a:prstGeom>
        </p:spPr>
        <p:txBody>
          <a:bodyPr>
            <a:noAutofit/>
          </a:bodyPr>
          <a:lstStyle/>
          <a:p>
            <a:endParaRPr lang="it-IT" sz="2400" b="0" strike="noStrike" spc="-1">
              <a:latin typeface="Times New Roman"/>
            </a:endParaRPr>
          </a:p>
        </p:txBody>
      </p:sp>
      <p:sp>
        <p:nvSpPr>
          <p:cNvPr id="4" name="PlaceHolder 2"/>
          <p:cNvSpPr>
            <a:spLocks noGrp="1"/>
          </p:cNvSpPr>
          <p:nvPr>
            <p:ph type="ftr"/>
          </p:nvPr>
        </p:nvSpPr>
        <p:spPr>
          <a:xfrm>
            <a:off x="4165440" y="6248520"/>
            <a:ext cx="3860160" cy="456840"/>
          </a:xfrm>
          <a:prstGeom prst="rect">
            <a:avLst/>
          </a:prstGeom>
        </p:spPr>
        <p:txBody>
          <a:bodyPr>
            <a:noAutofit/>
          </a:bodyPr>
          <a:lstStyle/>
          <a:p>
            <a:pPr algn="ctr">
              <a:lnSpc>
                <a:spcPct val="100000"/>
              </a:lnSpc>
            </a:pPr>
            <a:r>
              <a:rPr lang="it-IT" sz="1400" b="0" strike="noStrike" spc="-1">
                <a:solidFill>
                  <a:srgbClr val="000000"/>
                </a:solidFill>
                <a:latin typeface="Times New Roman"/>
              </a:rPr>
              <a:t>Coni Scuola dello Sport</a:t>
            </a:r>
            <a:endParaRPr lang="it-IT" sz="1400" b="0" strike="noStrike" spc="-1">
              <a:latin typeface="Times New Roman"/>
            </a:endParaRPr>
          </a:p>
        </p:txBody>
      </p:sp>
      <p:sp>
        <p:nvSpPr>
          <p:cNvPr id="2" name="PlaceHolder 3"/>
          <p:cNvSpPr>
            <a:spLocks noGrp="1"/>
          </p:cNvSpPr>
          <p:nvPr>
            <p:ph type="sldNum"/>
          </p:nvPr>
        </p:nvSpPr>
        <p:spPr>
          <a:xfrm>
            <a:off x="8737440" y="6248520"/>
            <a:ext cx="2539680" cy="456840"/>
          </a:xfrm>
          <a:prstGeom prst="rect">
            <a:avLst/>
          </a:prstGeom>
        </p:spPr>
        <p:txBody>
          <a:bodyPr>
            <a:noAutofit/>
          </a:bodyPr>
          <a:lstStyle/>
          <a:p>
            <a:pPr algn="r">
              <a:lnSpc>
                <a:spcPct val="100000"/>
              </a:lnSpc>
            </a:pPr>
            <a:fld id="{3A0FC494-8362-4AA5-8A84-20111F567500}" type="slidenum">
              <a:rPr lang="it-IT" sz="1400" b="0" strike="noStrike" spc="-1">
                <a:solidFill>
                  <a:srgbClr val="000000"/>
                </a:solidFill>
                <a:latin typeface="Times New Roman"/>
              </a:rPr>
              <a:pPr algn="r">
                <a:lnSpc>
                  <a:spcPct val="100000"/>
                </a:lnSpc>
              </a:pPr>
              <a:t>‹N›</a:t>
            </a:fld>
            <a:endParaRPr lang="it-IT" sz="1400" b="0" strike="noStrike" spc="-1">
              <a:latin typeface="Times New Roman"/>
            </a:endParaRPr>
          </a:p>
        </p:txBody>
      </p:sp>
    </p:spTree>
    <p:extLst>
      <p:ext uri="{BB962C8B-B14F-4D97-AF65-F5344CB8AC3E}">
        <p14:creationId xmlns="" xmlns:p14="http://schemas.microsoft.com/office/powerpoint/2010/main" val="282753368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2452800" y="3357720"/>
            <a:ext cx="7886520" cy="1285560"/>
          </a:xfrm>
          <a:prstGeom prst="rect">
            <a:avLst/>
          </a:prstGeom>
          <a:noFill/>
          <a:ln w="9360">
            <a:noFill/>
          </a:ln>
        </p:spPr>
        <p:txBody>
          <a:bodyPr anchor="b" anchorCtr="1">
            <a:normAutofit fontScale="25000" lnSpcReduction="20000"/>
          </a:bodyPr>
          <a:lstStyle/>
          <a:p>
            <a:pPr algn="ctr" hangingPunct="1"/>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r>
              <a:rPr kern="1200">
                <a:solidFill>
                  <a:prstClr val="black"/>
                </a:solidFill>
                <a:latin typeface="Arial"/>
                <a:ea typeface="DejaVu Sans"/>
                <a:cs typeface="DejaVu Sans"/>
              </a:rPr>
              <a:t/>
            </a:r>
            <a:br>
              <a:rPr kern="1200">
                <a:solidFill>
                  <a:prstClr val="black"/>
                </a:solidFill>
                <a:latin typeface="Arial"/>
                <a:ea typeface="DejaVu Sans"/>
                <a:cs typeface="DejaVu Sans"/>
              </a:rPr>
            </a:br>
            <a:endParaRPr lang="it-IT" sz="2400" kern="1200" spc="-1">
              <a:solidFill>
                <a:srgbClr val="000000"/>
              </a:solidFill>
              <a:latin typeface="Times New Roman"/>
              <a:ea typeface="DejaVu Sans"/>
              <a:cs typeface="DejaVu Sans"/>
            </a:endParaRPr>
          </a:p>
        </p:txBody>
      </p:sp>
      <p:sp>
        <p:nvSpPr>
          <p:cNvPr id="46" name="TextShape 2"/>
          <p:cNvSpPr txBox="1"/>
          <p:nvPr/>
        </p:nvSpPr>
        <p:spPr>
          <a:xfrm>
            <a:off x="1524000" y="1928802"/>
            <a:ext cx="8280000" cy="1311198"/>
          </a:xfrm>
          <a:prstGeom prst="rect">
            <a:avLst/>
          </a:prstGeom>
          <a:noFill/>
          <a:ln w="9360">
            <a:noFill/>
          </a:ln>
        </p:spPr>
        <p:txBody>
          <a:bodyPr anchorCtr="1">
            <a:noAutofit/>
          </a:bodyPr>
          <a:lstStyle/>
          <a:p>
            <a:pPr marL="343080" indent="-342720" algn="ctr" hangingPunct="1">
              <a:spcBef>
                <a:spcPts val="720"/>
              </a:spcBef>
              <a:tabLst>
                <a:tab pos="0" algn="l"/>
              </a:tabLst>
            </a:pPr>
            <a:endParaRPr lang="it-IT" sz="3200" kern="1200" spc="-1" dirty="0">
              <a:solidFill>
                <a:prstClr val="black"/>
              </a:solidFill>
              <a:latin typeface="Arial"/>
              <a:ea typeface="DejaVu Sans"/>
              <a:cs typeface="DejaVu Sans"/>
            </a:endParaRPr>
          </a:p>
          <a:p>
            <a:pPr marL="343080" indent="-342720" algn="ctr" hangingPunct="1">
              <a:spcBef>
                <a:spcPts val="720"/>
              </a:spcBef>
              <a:tabLst>
                <a:tab pos="0" algn="l"/>
              </a:tabLst>
            </a:pPr>
            <a:r>
              <a:rPr lang="it-IT" sz="3200" b="1" kern="1200" spc="-1" dirty="0">
                <a:solidFill>
                  <a:srgbClr val="002060"/>
                </a:solidFill>
                <a:latin typeface="Calibri"/>
                <a:ea typeface="DejaVu Sans"/>
                <a:cs typeface="DejaVu Sans"/>
              </a:rPr>
              <a:t>       La Riforma del lavoro sportivo </a:t>
            </a:r>
          </a:p>
          <a:p>
            <a:pPr marL="343080" indent="-342720" algn="ctr" hangingPunct="1">
              <a:spcBef>
                <a:spcPts val="720"/>
              </a:spcBef>
              <a:tabLst>
                <a:tab pos="0" algn="l"/>
              </a:tabLst>
            </a:pPr>
            <a:r>
              <a:rPr lang="it-IT" sz="3200" b="1" kern="1200" spc="-1" dirty="0" smtClean="0">
                <a:solidFill>
                  <a:srgbClr val="002060"/>
                </a:solidFill>
                <a:latin typeface="Calibri"/>
                <a:ea typeface="DejaVu Sans"/>
                <a:cs typeface="DejaVu Sans"/>
              </a:rPr>
              <a:t>      </a:t>
            </a:r>
            <a:r>
              <a:rPr lang="it-IT" sz="3200" b="1" kern="1200" spc="-1" dirty="0" smtClean="0">
                <a:solidFill>
                  <a:srgbClr val="002060"/>
                </a:solidFill>
                <a:latin typeface="Calibri"/>
                <a:ea typeface="DejaVu Sans"/>
                <a:cs typeface="DejaVu Sans"/>
              </a:rPr>
              <a:t>I Direttori di gara</a:t>
            </a:r>
            <a:endParaRPr lang="it-IT" sz="2800" kern="1200" spc="-1" dirty="0">
              <a:solidFill>
                <a:prstClr val="black"/>
              </a:solidFill>
              <a:latin typeface="Arial"/>
              <a:ea typeface="DejaVu Sans"/>
              <a:cs typeface="DejaVu Sans"/>
            </a:endParaRPr>
          </a:p>
          <a:p>
            <a:pPr algn="ctr" hangingPunct="1">
              <a:spcBef>
                <a:spcPts val="360"/>
              </a:spcBef>
              <a:tabLst>
                <a:tab pos="0" algn="l"/>
              </a:tabLst>
            </a:pPr>
            <a:endParaRPr lang="it-IT" sz="2400" kern="1200" spc="-1" dirty="0" smtClean="0">
              <a:solidFill>
                <a:srgbClr val="000000"/>
              </a:solidFill>
              <a:latin typeface="Calibri"/>
              <a:ea typeface="Microsoft YaHei"/>
              <a:cs typeface="DejaVu Sans"/>
            </a:endParaRPr>
          </a:p>
          <a:p>
            <a:pPr algn="ctr" hangingPunct="1">
              <a:spcBef>
                <a:spcPts val="360"/>
              </a:spcBef>
              <a:tabLst>
                <a:tab pos="0" algn="l"/>
              </a:tabLst>
            </a:pPr>
            <a:r>
              <a:rPr lang="it-IT" sz="2400" kern="1200" spc="-1" dirty="0" smtClean="0">
                <a:solidFill>
                  <a:srgbClr val="000000"/>
                </a:solidFill>
                <a:latin typeface="Calibri"/>
                <a:ea typeface="Microsoft YaHei"/>
                <a:cs typeface="DejaVu Sans"/>
              </a:rPr>
              <a:t>      </a:t>
            </a:r>
            <a:endParaRPr lang="it-IT" sz="2400" kern="1200" spc="-1" dirty="0">
              <a:solidFill>
                <a:srgbClr val="000000"/>
              </a:solidFill>
              <a:latin typeface="Calibri"/>
              <a:ea typeface="Microsoft YaHei"/>
              <a:cs typeface="DejaVu Sans"/>
            </a:endParaRPr>
          </a:p>
          <a:p>
            <a:pPr algn="ctr" hangingPunct="1">
              <a:spcBef>
                <a:spcPts val="360"/>
              </a:spcBef>
              <a:tabLst>
                <a:tab pos="0" algn="l"/>
              </a:tabLst>
            </a:pPr>
            <a:r>
              <a:rPr lang="it-IT" sz="2400" kern="1200" spc="-1" dirty="0">
                <a:solidFill>
                  <a:srgbClr val="000000"/>
                </a:solidFill>
                <a:latin typeface="Calibri"/>
                <a:ea typeface="Microsoft YaHei"/>
                <a:cs typeface="DejaVu Sans"/>
              </a:rPr>
              <a:t> </a:t>
            </a:r>
            <a:r>
              <a:rPr lang="it-IT" sz="2400" kern="1200" spc="-1" dirty="0" smtClean="0">
                <a:solidFill>
                  <a:srgbClr val="000000"/>
                </a:solidFill>
                <a:latin typeface="Calibri"/>
                <a:ea typeface="Microsoft YaHei"/>
                <a:cs typeface="DejaVu Sans"/>
              </a:rPr>
              <a:t>     </a:t>
            </a:r>
            <a:r>
              <a:rPr lang="it-IT" sz="2400" b="1" kern="1200" spc="-1" dirty="0" smtClean="0">
                <a:solidFill>
                  <a:srgbClr val="002060"/>
                </a:solidFill>
                <a:latin typeface="Calibri"/>
                <a:ea typeface="DejaVu Sans"/>
                <a:cs typeface="DejaVu Sans"/>
              </a:rPr>
              <a:t>Dott</a:t>
            </a:r>
            <a:r>
              <a:rPr lang="it-IT" sz="2400" b="1" kern="1200" spc="-1" dirty="0">
                <a:solidFill>
                  <a:srgbClr val="002060"/>
                </a:solidFill>
                <a:latin typeface="Calibri"/>
                <a:ea typeface="DejaVu Sans"/>
                <a:cs typeface="DejaVu Sans"/>
              </a:rPr>
              <a:t>. Maurizio </a:t>
            </a:r>
            <a:r>
              <a:rPr lang="it-IT" sz="2400" b="1" kern="1200" spc="-1" dirty="0" err="1">
                <a:solidFill>
                  <a:srgbClr val="002060"/>
                </a:solidFill>
                <a:latin typeface="Calibri"/>
                <a:ea typeface="DejaVu Sans"/>
                <a:cs typeface="DejaVu Sans"/>
              </a:rPr>
              <a:t>Annitto</a:t>
            </a:r>
            <a:r>
              <a:rPr lang="it-IT" sz="2400" b="1" kern="1200" spc="-1" dirty="0">
                <a:solidFill>
                  <a:srgbClr val="002060"/>
                </a:solidFill>
                <a:latin typeface="Calibri"/>
                <a:ea typeface="DejaVu Sans"/>
                <a:cs typeface="DejaVu Sans"/>
              </a:rPr>
              <a:t> </a:t>
            </a:r>
            <a:endParaRPr lang="it-IT" sz="2400" kern="1200" spc="-1" dirty="0">
              <a:solidFill>
                <a:prstClr val="black"/>
              </a:solidFill>
              <a:latin typeface="Arial"/>
              <a:ea typeface="DejaVu Sans"/>
              <a:cs typeface="DejaVu Sans"/>
            </a:endParaRPr>
          </a:p>
          <a:p>
            <a:pPr algn="ctr" hangingPunct="1">
              <a:spcBef>
                <a:spcPts val="360"/>
              </a:spcBef>
              <a:tabLst>
                <a:tab pos="0" algn="l"/>
              </a:tabLst>
            </a:pPr>
            <a:endParaRPr lang="it-IT" sz="2400" b="1" kern="1200" spc="-1" dirty="0">
              <a:solidFill>
                <a:srgbClr val="002060"/>
              </a:solidFill>
              <a:latin typeface="Calibri"/>
              <a:ea typeface="DejaVu Sans"/>
              <a:cs typeface="DejaVu Sans"/>
            </a:endParaRPr>
          </a:p>
          <a:p>
            <a:pPr algn="ctr" hangingPunct="1">
              <a:spcBef>
                <a:spcPts val="360"/>
              </a:spcBef>
              <a:tabLst>
                <a:tab pos="0" algn="l"/>
              </a:tabLst>
            </a:pPr>
            <a:r>
              <a:rPr lang="it-IT" sz="2400" b="1" kern="1200" spc="-1" dirty="0" smtClean="0">
                <a:solidFill>
                  <a:srgbClr val="002060"/>
                </a:solidFill>
                <a:latin typeface="Calibri"/>
                <a:ea typeface="DejaVu Sans"/>
                <a:cs typeface="DejaVu Sans"/>
              </a:rPr>
              <a:t>       </a:t>
            </a:r>
            <a:r>
              <a:rPr lang="it-IT" sz="2400" b="1" kern="1200" spc="-1" dirty="0" smtClean="0">
                <a:solidFill>
                  <a:srgbClr val="002060"/>
                </a:solidFill>
                <a:latin typeface="Calibri"/>
                <a:ea typeface="DejaVu Sans"/>
                <a:cs typeface="DejaVu Sans"/>
              </a:rPr>
              <a:t>9 </a:t>
            </a:r>
            <a:r>
              <a:rPr lang="it-IT" sz="2400" b="1" kern="1200" spc="-1" dirty="0" smtClean="0">
                <a:solidFill>
                  <a:srgbClr val="002060"/>
                </a:solidFill>
                <a:latin typeface="Calibri"/>
                <a:ea typeface="DejaVu Sans"/>
                <a:cs typeface="DejaVu Sans"/>
              </a:rPr>
              <a:t>ottobre </a:t>
            </a:r>
            <a:r>
              <a:rPr lang="it-IT" sz="2400" b="1" kern="1200" spc="-1" dirty="0">
                <a:solidFill>
                  <a:srgbClr val="002060"/>
                </a:solidFill>
                <a:latin typeface="Calibri"/>
                <a:ea typeface="DejaVu Sans"/>
                <a:cs typeface="DejaVu Sans"/>
              </a:rPr>
              <a:t>2023</a:t>
            </a:r>
            <a:endParaRPr lang="it-IT" sz="2400"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a:p>
            <a:pPr algn="ctr" hangingPunct="1">
              <a:spcBef>
                <a:spcPts val="360"/>
              </a:spcBef>
              <a:tabLst>
                <a:tab pos="0" algn="l"/>
              </a:tabLst>
            </a:pPr>
            <a:endParaRPr lang="it-IT" kern="1200" spc="-1" dirty="0">
              <a:solidFill>
                <a:prstClr val="black"/>
              </a:solidFill>
              <a:latin typeface="Arial"/>
              <a:ea typeface="DejaVu Sans"/>
              <a:cs typeface="DejaVu Sans"/>
            </a:endParaRPr>
          </a:p>
        </p:txBody>
      </p:sp>
      <p:sp>
        <p:nvSpPr>
          <p:cNvPr id="47" name="CustomShape 3"/>
          <p:cNvSpPr/>
          <p:nvPr/>
        </p:nvSpPr>
        <p:spPr>
          <a:xfrm>
            <a:off x="4648080" y="6237360"/>
            <a:ext cx="2895120" cy="45684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ctr" hangingPunct="1"/>
            <a:r>
              <a:rPr lang="it-IT" sz="1400" kern="1200" spc="-1">
                <a:solidFill>
                  <a:srgbClr val="000000"/>
                </a:solidFill>
                <a:latin typeface="Calibri"/>
                <a:ea typeface="Lucida Sans Unicode"/>
                <a:cs typeface="DejaVu Sans"/>
              </a:rPr>
              <a:t>                     </a:t>
            </a:r>
            <a:endParaRPr lang="it-IT" sz="1400" kern="1200" spc="-1">
              <a:solidFill>
                <a:prstClr val="black"/>
              </a:solidFill>
              <a:latin typeface="Arial"/>
              <a:ea typeface="DejaVu Sans"/>
              <a:cs typeface="DejaVu Sans"/>
            </a:endParaRPr>
          </a:p>
        </p:txBody>
      </p:sp>
      <p:sp>
        <p:nvSpPr>
          <p:cNvPr id="48" name="TextShape 4"/>
          <p:cNvSpPr txBox="1"/>
          <p:nvPr/>
        </p:nvSpPr>
        <p:spPr>
          <a:xfrm>
            <a:off x="8077080" y="6248520"/>
            <a:ext cx="1904760" cy="456840"/>
          </a:xfrm>
          <a:prstGeom prst="rect">
            <a:avLst/>
          </a:prstGeom>
          <a:noFill/>
          <a:ln w="9360">
            <a:noFill/>
          </a:ln>
        </p:spPr>
        <p:txBody>
          <a:bodyPr>
            <a:noAutofit/>
          </a:bodyPr>
          <a:lstStyle/>
          <a:p>
            <a:pPr algn="r" hangingPunct="1"/>
            <a:fld id="{AF38F561-192B-4E60-8A75-695F787A7839}" type="slidenum">
              <a:rPr lang="it-IT" sz="1400" kern="1200" spc="-1">
                <a:solidFill>
                  <a:srgbClr val="000000"/>
                </a:solidFill>
                <a:latin typeface="Calibri"/>
                <a:ea typeface="DejaVu Sans"/>
                <a:cs typeface="DejaVu Sans"/>
              </a:rPr>
              <a:pPr algn="r" hangingPunct="1"/>
              <a:t>1</a:t>
            </a:fld>
            <a:endParaRPr lang="it-IT" sz="1400" kern="1200" spc="-1">
              <a:solidFill>
                <a:prstClr val="black"/>
              </a:solidFill>
              <a:latin typeface="Times New Roman"/>
              <a:ea typeface="DejaVu Sans"/>
              <a:cs typeface="DejaVu Sans"/>
            </a:endParaRPr>
          </a:p>
        </p:txBody>
      </p:sp>
      <p:sp>
        <p:nvSpPr>
          <p:cNvPr id="49" name="CustomShape 5"/>
          <p:cNvSpPr/>
          <p:nvPr/>
        </p:nvSpPr>
        <p:spPr>
          <a:xfrm>
            <a:off x="1881120" y="1989001"/>
            <a:ext cx="8357760" cy="1075764"/>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spAutoFit/>
          </a:bodyPr>
          <a:lstStyle/>
          <a:p>
            <a:pPr algn="ctr" hangingPunct="1"/>
            <a:endParaRPr lang="it-IT" sz="3200" kern="1200" spc="-1" dirty="0">
              <a:solidFill>
                <a:prstClr val="black"/>
              </a:solidFill>
              <a:latin typeface="Arial"/>
              <a:ea typeface="DejaVu Sans"/>
              <a:cs typeface="DejaVu Sans"/>
            </a:endParaRPr>
          </a:p>
          <a:p>
            <a:pPr algn="ctr" hangingPunct="1"/>
            <a:endParaRPr lang="it-IT" sz="3200" kern="1200" spc="-1" dirty="0">
              <a:solidFill>
                <a:prstClr val="black"/>
              </a:solidFill>
              <a:latin typeface="Arial"/>
              <a:ea typeface="DejaVu Sans"/>
              <a:cs typeface="DejaVu Sans"/>
            </a:endParaRPr>
          </a:p>
        </p:txBody>
      </p:sp>
      <p:pic>
        <p:nvPicPr>
          <p:cNvPr id="8" name="Picture 2" descr="logo"/>
          <p:cNvPicPr>
            <a:picLocks noChangeAspect="1" noChangeArrowheads="1"/>
          </p:cNvPicPr>
          <p:nvPr/>
        </p:nvPicPr>
        <p:blipFill>
          <a:blip r:embed="rId3"/>
          <a:srcRect/>
          <a:stretch>
            <a:fillRect/>
          </a:stretch>
        </p:blipFill>
        <p:spPr bwMode="auto">
          <a:xfrm>
            <a:off x="0" y="142852"/>
            <a:ext cx="3810000" cy="23164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8076057"/>
            <a:chOff x="0" y="-203838"/>
            <a:chExt cx="9722997" cy="8076029"/>
          </a:xfrm>
        </p:grpSpPr>
        <p:sp>
          <p:nvSpPr>
            <p:cNvPr id="1784" name="TextBox 3"/>
            <p:cNvSpPr txBox="1"/>
            <p:nvPr/>
          </p:nvSpPr>
          <p:spPr>
            <a:xfrm>
              <a:off x="1003846" y="-203838"/>
              <a:ext cx="8719151" cy="80760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r>
                <a:rPr lang="it-IT" sz="1600" dirty="0" smtClean="0">
                  <a:solidFill>
                    <a:schemeClr val="tx1"/>
                  </a:solidFill>
                </a:rPr>
                <a:t>      </a:t>
              </a:r>
              <a:endParaRPr lang="it-IT" sz="1600" dirty="0" smtClean="0">
                <a:solidFill>
                  <a:schemeClr val="tx1"/>
                </a:solidFill>
              </a:endParaRPr>
            </a:p>
            <a:p>
              <a:pPr marL="342900" lvl="0" indent="-342900" algn="just">
                <a:lnSpc>
                  <a:spcPct val="100000"/>
                </a:lnSpc>
                <a:spcBef>
                  <a:spcPct val="0"/>
                </a:spcBef>
                <a:defRPr/>
              </a:pPr>
              <a:r>
                <a:rPr lang="it-IT" sz="1600" dirty="0" smtClean="0">
                  <a:solidFill>
                    <a:schemeClr val="tx1"/>
                  </a:solidFill>
                </a:rPr>
                <a:t> </a:t>
              </a:r>
              <a:r>
                <a:rPr lang="it-IT" sz="1600" i="1" dirty="0" smtClean="0">
                  <a:solidFill>
                    <a:srgbClr val="2C2C2C"/>
                  </a:solidFill>
                </a:rPr>
                <a:t>FRANCHIGIE PREVIDENZIALI E TRIBUTARIE</a:t>
              </a:r>
            </a:p>
            <a:p>
              <a:pPr marL="342900" lvl="0" indent="-342900" algn="just">
                <a:lnSpc>
                  <a:spcPct val="100000"/>
                </a:lnSpc>
                <a:spcBef>
                  <a:spcPct val="0"/>
                </a:spcBef>
                <a:defRPr/>
              </a:pPr>
              <a:endParaRPr lang="it-IT" sz="1600" i="1" dirty="0" smtClean="0">
                <a:solidFill>
                  <a:srgbClr val="2C2C2C"/>
                </a:solidFill>
              </a:endParaRPr>
            </a:p>
            <a:p>
              <a:pPr marL="342900" lvl="0" indent="-342900" algn="just">
                <a:lnSpc>
                  <a:spcPct val="100000"/>
                </a:lnSpc>
                <a:spcBef>
                  <a:spcPct val="0"/>
                </a:spcBef>
                <a:defRPr/>
              </a:pPr>
              <a:endParaRPr lang="it-IT" sz="1600" i="1" dirty="0" smtClean="0">
                <a:solidFill>
                  <a:srgbClr val="2C2C2C"/>
                </a:solidFill>
              </a:endParaRPr>
            </a:p>
            <a:p>
              <a:pPr marL="342900" lvl="0" indent="-342900" algn="just">
                <a:lnSpc>
                  <a:spcPct val="100000"/>
                </a:lnSpc>
                <a:spcBef>
                  <a:spcPct val="0"/>
                </a:spcBef>
                <a:buFont typeface="Wingdings" pitchFamily="2" charset="2"/>
                <a:buChar char="Ø"/>
                <a:defRPr/>
              </a:pPr>
              <a:r>
                <a:rPr lang="it-IT" sz="1600" i="1" dirty="0" smtClean="0">
                  <a:solidFill>
                    <a:srgbClr val="2C2C2C"/>
                  </a:solidFill>
                </a:rPr>
                <a:t>Fino ad € 5.000 – non si versano contributi</a:t>
              </a:r>
            </a:p>
            <a:p>
              <a:pPr marL="342900" lvl="0" indent="-342900" algn="just">
                <a:lnSpc>
                  <a:spcPct val="100000"/>
                </a:lnSpc>
                <a:spcBef>
                  <a:spcPct val="0"/>
                </a:spcBef>
                <a:buFont typeface="Wingdings" pitchFamily="2" charset="2"/>
                <a:buChar char="Ø"/>
                <a:defRPr/>
              </a:pPr>
              <a:endParaRPr lang="it-IT" sz="1600" i="1" dirty="0" smtClean="0">
                <a:solidFill>
                  <a:srgbClr val="2C2C2C"/>
                </a:solidFill>
              </a:endParaRPr>
            </a:p>
            <a:p>
              <a:pPr marL="342900" lvl="0" indent="-342900" algn="just">
                <a:lnSpc>
                  <a:spcPct val="100000"/>
                </a:lnSpc>
                <a:spcBef>
                  <a:spcPct val="0"/>
                </a:spcBef>
                <a:buFont typeface="Wingdings" pitchFamily="2" charset="2"/>
                <a:buChar char="Ø"/>
                <a:defRPr/>
              </a:pPr>
              <a:r>
                <a:rPr lang="it-IT" sz="1600" i="1" dirty="0" smtClean="0">
                  <a:solidFill>
                    <a:srgbClr val="2C2C2C"/>
                  </a:solidFill>
                </a:rPr>
                <a:t>Da € 5.001 – si versano contributi</a:t>
              </a:r>
            </a:p>
            <a:p>
              <a:pPr marL="342900" lvl="0" indent="-342900" algn="just">
                <a:lnSpc>
                  <a:spcPct val="100000"/>
                </a:lnSpc>
                <a:spcBef>
                  <a:spcPct val="0"/>
                </a:spcBef>
                <a:buFont typeface="Wingdings" pitchFamily="2" charset="2"/>
                <a:buChar char="Ø"/>
                <a:defRPr/>
              </a:pPr>
              <a:endParaRPr lang="it-IT" sz="1600" i="1" dirty="0" smtClean="0">
                <a:solidFill>
                  <a:srgbClr val="2C2C2C"/>
                </a:solidFill>
              </a:endParaRPr>
            </a:p>
            <a:p>
              <a:pPr marL="342900" lvl="0" indent="-342900" algn="just">
                <a:lnSpc>
                  <a:spcPct val="100000"/>
                </a:lnSpc>
                <a:spcBef>
                  <a:spcPct val="0"/>
                </a:spcBef>
                <a:buFont typeface="Wingdings" pitchFamily="2" charset="2"/>
                <a:buChar char="Ø"/>
                <a:defRPr/>
              </a:pPr>
              <a:r>
                <a:rPr lang="it-IT" sz="1600" i="1" dirty="0" smtClean="0">
                  <a:solidFill>
                    <a:srgbClr val="2C2C2C"/>
                  </a:solidFill>
                </a:rPr>
                <a:t>Da € 15.001 – si versano contributi ed Irpef</a:t>
              </a:r>
            </a:p>
            <a:p>
              <a:pPr marL="342900" lvl="0" indent="-342900" algn="just">
                <a:lnSpc>
                  <a:spcPct val="100000"/>
                </a:lnSpc>
                <a:spcBef>
                  <a:spcPct val="0"/>
                </a:spcBef>
                <a:buFont typeface="Wingdings" pitchFamily="2" charset="2"/>
                <a:buChar char="Ø"/>
                <a:defRPr/>
              </a:pPr>
              <a:endParaRPr lang="it-IT" sz="1600" i="1" dirty="0" smtClean="0">
                <a:solidFill>
                  <a:srgbClr val="2C2C2C"/>
                </a:solidFill>
              </a:endParaRPr>
            </a:p>
            <a:p>
              <a:pPr marL="342900" lvl="0" indent="-342900" algn="just">
                <a:lnSpc>
                  <a:spcPct val="100000"/>
                </a:lnSpc>
                <a:spcBef>
                  <a:spcPct val="0"/>
                </a:spcBef>
                <a:defRPr/>
              </a:pPr>
              <a:r>
                <a:rPr lang="it-IT" sz="1600" i="1" dirty="0" smtClean="0">
                  <a:solidFill>
                    <a:srgbClr val="2C2C2C"/>
                  </a:solidFill>
                </a:rPr>
                <a:t>Per i </a:t>
              </a:r>
              <a:r>
                <a:rPr lang="it-IT" sz="1600" i="1" dirty="0" err="1" smtClean="0">
                  <a:solidFill>
                    <a:srgbClr val="2C2C2C"/>
                  </a:solidFill>
                </a:rPr>
                <a:t>co.co.co</a:t>
              </a:r>
              <a:r>
                <a:rPr lang="it-IT" sz="1600" i="1" dirty="0" smtClean="0">
                  <a:solidFill>
                    <a:srgbClr val="2C2C2C"/>
                  </a:solidFill>
                </a:rPr>
                <a:t> i contributi sono 1/3 a carico lavoratore e 2/3 a carico datore di lavoro</a:t>
              </a:r>
            </a:p>
            <a:p>
              <a:pPr marL="342900" lvl="0" indent="-342900" algn="just">
                <a:lnSpc>
                  <a:spcPct val="100000"/>
                </a:lnSpc>
                <a:spcBef>
                  <a:spcPct val="0"/>
                </a:spcBef>
                <a:defRPr/>
              </a:pPr>
              <a:r>
                <a:rPr lang="it-IT" sz="1600" i="1" dirty="0" smtClean="0">
                  <a:solidFill>
                    <a:srgbClr val="2C2C2C"/>
                  </a:solidFill>
                </a:rPr>
                <a:t>Aliquote 24%-25% a seconda che si abbia/non si abbia una posizione previdenziale aperta</a:t>
              </a:r>
            </a:p>
            <a:p>
              <a:pPr marL="342900" lvl="0" indent="-342900" algn="just">
                <a:lnSpc>
                  <a:spcPct val="100000"/>
                </a:lnSpc>
                <a:spcBef>
                  <a:spcPct val="0"/>
                </a:spcBef>
                <a:defRPr/>
              </a:pPr>
              <a:endParaRPr lang="it-IT" sz="1600" i="1" dirty="0" smtClean="0">
                <a:solidFill>
                  <a:srgbClr val="2C2C2C"/>
                </a:solidFill>
              </a:endParaRPr>
            </a:p>
            <a:p>
              <a:pPr marL="342900" lvl="0" indent="-342900" algn="just">
                <a:lnSpc>
                  <a:spcPct val="100000"/>
                </a:lnSpc>
                <a:spcBef>
                  <a:spcPct val="0"/>
                </a:spcBef>
                <a:defRPr/>
              </a:pPr>
              <a:r>
                <a:rPr lang="it-IT" sz="1600" i="1" dirty="0" smtClean="0">
                  <a:solidFill>
                    <a:srgbClr val="2C2C2C"/>
                  </a:solidFill>
                </a:rPr>
                <a:t>La base imponibile è ridotta al 50% sino al 31/12/2027</a:t>
              </a:r>
            </a:p>
            <a:p>
              <a:pPr marL="342900" lvl="0" indent="-342900" algn="just">
                <a:lnSpc>
                  <a:spcPct val="100000"/>
                </a:lnSpc>
                <a:spcBef>
                  <a:spcPct val="0"/>
                </a:spcBef>
                <a:buFont typeface="Wingdings" pitchFamily="2" charset="2"/>
                <a:buChar char="Ø"/>
                <a:defRPr/>
              </a:pPr>
              <a:endParaRPr lang="it-IT" sz="1600" i="1" dirty="0" smtClean="0">
                <a:solidFill>
                  <a:srgbClr val="2C2C2C"/>
                </a:solidFill>
              </a:endParaRPr>
            </a:p>
            <a:p>
              <a:pPr marL="342900" lvl="0" indent="-342900" algn="just">
                <a:lnSpc>
                  <a:spcPct val="100000"/>
                </a:lnSpc>
                <a:spcBef>
                  <a:spcPct val="0"/>
                </a:spcBef>
                <a:buFont typeface="Wingdings" pitchFamily="2" charset="2"/>
                <a:buChar char="Ø"/>
                <a:defRPr/>
              </a:pPr>
              <a:endParaRPr lang="it-IT" sz="1600" dirty="0" smtClean="0">
                <a:solidFill>
                  <a:schemeClr val="tx1"/>
                </a:solidFill>
              </a:endParaRPr>
            </a:p>
            <a:p>
              <a:pPr algn="just"/>
              <a:r>
                <a:rPr lang="it-IT" sz="1600" dirty="0">
                  <a:solidFill>
                    <a:schemeClr val="tx1"/>
                  </a:solidFill>
                </a:rPr>
                <a:t> </a:t>
              </a:r>
            </a:p>
            <a:p>
              <a:pPr algn="just">
                <a:lnSpc>
                  <a:spcPct val="100000"/>
                </a:lnSpc>
                <a:spcBef>
                  <a:spcPct val="0"/>
                </a:spcBef>
                <a:defRPr/>
              </a:pPr>
              <a:r>
                <a:rPr lang="it-IT" altLang="it-IT" sz="1800" i="1" dirty="0" smtClean="0">
                  <a:solidFill>
                    <a:schemeClr val="tx1"/>
                  </a:solidFill>
                </a:rPr>
                <a:t> </a:t>
              </a:r>
              <a:r>
                <a:rPr sz="1800" smtClean="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11</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56413"/>
            <a:chOff x="0" y="0"/>
            <a:chExt cx="4565559" cy="2256406"/>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68648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29 Prestazioni dei volontari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337731564"/>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8830111"/>
            <a:chOff x="0" y="-203838"/>
            <a:chExt cx="9722997" cy="8436295"/>
          </a:xfrm>
        </p:grpSpPr>
        <p:sp>
          <p:nvSpPr>
            <p:cNvPr id="1784" name="TextBox 3"/>
            <p:cNvSpPr txBox="1"/>
            <p:nvPr/>
          </p:nvSpPr>
          <p:spPr>
            <a:xfrm>
              <a:off x="1003846" y="-203838"/>
              <a:ext cx="8719151" cy="843629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a:solidFill>
                    <a:schemeClr val="tx1"/>
                  </a:solidFill>
                </a:rPr>
                <a:t>CARATTERISTICHE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associazioni e le società sportive le FSN, le  DSA gli EPS, ,  anche paralimpici, il Coni, il CIP e la società Sport e Salute spa   “</a:t>
              </a:r>
              <a:r>
                <a:rPr lang="it-IT" sz="1600" i="1" dirty="0">
                  <a:solidFill>
                    <a:schemeClr val="tx1"/>
                  </a:solidFill>
                </a:rPr>
                <a:t>possono avvalersi </a:t>
              </a:r>
              <a:r>
                <a:rPr lang="it-IT" sz="1600" i="1" u="sng" dirty="0">
                  <a:solidFill>
                    <a:schemeClr val="tx1"/>
                  </a:solidFill>
                </a:rPr>
                <a:t>nello svolgimento delle proprie attività istituzionali</a:t>
              </a:r>
              <a:r>
                <a:rPr lang="it-IT" sz="1600" i="1" dirty="0">
                  <a:solidFill>
                    <a:schemeClr val="tx1"/>
                  </a:solidFill>
                </a:rPr>
                <a:t> di volontari che mettono a disposizione il proprio tempo e le proprie capacità </a:t>
              </a:r>
              <a:r>
                <a:rPr lang="it-IT" sz="1600" i="1" u="sng" dirty="0">
                  <a:solidFill>
                    <a:schemeClr val="tx1"/>
                  </a:solidFill>
                </a:rPr>
                <a:t>per promuovere lo sport</a:t>
              </a:r>
              <a:r>
                <a:rPr lang="it-IT" sz="1600" i="1" dirty="0">
                  <a:solidFill>
                    <a:schemeClr val="tx1"/>
                  </a:solidFill>
                </a:rPr>
                <a:t>, in modo personale, spontaneo e gratuito, senza fini di lucro, neanche indiretti, ma esclusivamente con finalità </a:t>
              </a:r>
              <a:r>
                <a:rPr lang="it-IT" sz="1600" i="1" dirty="0" smtClean="0">
                  <a:solidFill>
                    <a:schemeClr val="tx1"/>
                  </a:solidFill>
                </a:rPr>
                <a:t>amatoriali”</a:t>
              </a:r>
              <a:endParaRPr lang="it-IT" altLang="it-IT" sz="1600" i="1" dirty="0">
                <a:solidFill>
                  <a:schemeClr val="tx1"/>
                </a:solidFill>
              </a:endParaRPr>
            </a:p>
            <a:p>
              <a:pPr marL="342900" indent="-342900" algn="just">
                <a:lnSpc>
                  <a:spcPct val="100000"/>
                </a:lnSpc>
                <a:spcBef>
                  <a:spcPct val="0"/>
                </a:spcBef>
                <a:defRPr/>
              </a:pPr>
              <a:endParaRPr lang="it-IT" sz="1600" i="1" dirty="0">
                <a:solidFill>
                  <a:schemeClr val="tx1"/>
                </a:solidFill>
              </a:endParaRPr>
            </a:p>
            <a:p>
              <a:pPr marL="342900" indent="-342900" algn="just">
                <a:lnSpc>
                  <a:spcPct val="100000"/>
                </a:lnSpc>
                <a:spcBef>
                  <a:spcPct val="0"/>
                </a:spcBef>
                <a:defRPr/>
              </a:pPr>
              <a:r>
                <a:rPr lang="it-IT" sz="1600" i="1" dirty="0" smtClean="0">
                  <a:solidFill>
                    <a:schemeClr val="tx1"/>
                  </a:solidFill>
                </a:rPr>
                <a:t>      “Le </a:t>
              </a:r>
              <a:r>
                <a:rPr lang="it-IT" sz="1600" i="1" dirty="0">
                  <a:solidFill>
                    <a:schemeClr val="tx1"/>
                  </a:solidFill>
                </a:rPr>
                <a:t>prestazioni volontarie sono comprensive dello svolgimento diretto dell’attività sportiva, nonché della formazione, della didattica e della preparazione degli atleti</a:t>
              </a:r>
              <a:r>
                <a:rPr lang="it-IT" sz="1600" i="1" dirty="0" smtClean="0">
                  <a:solidFill>
                    <a:schemeClr val="tx1"/>
                  </a:solidFill>
                </a:rPr>
                <a:t>.”</a:t>
              </a:r>
            </a:p>
            <a:p>
              <a:pPr marL="342900" indent="-342900" algn="just">
                <a:lnSpc>
                  <a:spcPct val="100000"/>
                </a:lnSpc>
                <a:spcBef>
                  <a:spcPct val="0"/>
                </a:spcBef>
                <a:defRPr/>
              </a:pPr>
              <a:endParaRPr lang="it-IT" sz="1600" i="1" dirty="0" smtClean="0">
                <a:solidFill>
                  <a:schemeClr val="tx1"/>
                </a:solidFill>
              </a:endParaRPr>
            </a:p>
            <a:p>
              <a:pPr marL="342900" indent="-342900" algn="just">
                <a:lnSpc>
                  <a:spcPct val="100000"/>
                </a:lnSpc>
                <a:spcBef>
                  <a:spcPct val="0"/>
                </a:spcBef>
                <a:buFont typeface="Wingdings" pitchFamily="2" charset="2"/>
                <a:buChar char="Ø"/>
                <a:defRPr/>
              </a:pPr>
              <a:r>
                <a:rPr lang="it-IT" sz="1600" i="1" dirty="0" smtClean="0">
                  <a:solidFill>
                    <a:schemeClr val="tx1"/>
                  </a:solidFill>
                </a:rPr>
                <a:t>Quindi anche i tecnici potranno essere volontari</a:t>
              </a:r>
              <a:endParaRPr lang="it-IT" sz="1600" i="1" strike="sngStrike" dirty="0" smtClean="0">
                <a:solidFill>
                  <a:srgbClr val="00B050"/>
                </a:solidFill>
              </a:endParaRPr>
            </a:p>
            <a:p>
              <a:pPr marL="342900" indent="-342900" algn="just">
                <a:lnSpc>
                  <a:spcPct val="100000"/>
                </a:lnSpc>
                <a:spcBef>
                  <a:spcPct val="0"/>
                </a:spcBef>
                <a:buFont typeface="Wingdings" pitchFamily="2" charset="2"/>
                <a:buChar char="Ø"/>
                <a:defRPr/>
              </a:pPr>
              <a:endParaRPr lang="it-IT" sz="1600" i="1" dirty="0" smtClean="0">
                <a:solidFill>
                  <a:schemeClr val="tx1"/>
                </a:solidFill>
              </a:endParaRPr>
            </a:p>
            <a:p>
              <a:pPr marL="342900" indent="-342900" algn="just">
                <a:lnSpc>
                  <a:spcPct val="100000"/>
                </a:lnSpc>
                <a:spcBef>
                  <a:spcPct val="0"/>
                </a:spcBef>
                <a:defRPr/>
              </a:pPr>
              <a:endParaRPr lang="it-IT" sz="1600" i="1" dirty="0">
                <a:solidFill>
                  <a:schemeClr val="tx1"/>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2087863085"/>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8337667"/>
            <a:chOff x="0" y="-203838"/>
            <a:chExt cx="9722997" cy="7965816"/>
          </a:xfrm>
        </p:grpSpPr>
        <p:sp>
          <p:nvSpPr>
            <p:cNvPr id="1784" name="TextBox 3"/>
            <p:cNvSpPr txBox="1"/>
            <p:nvPr/>
          </p:nvSpPr>
          <p:spPr>
            <a:xfrm>
              <a:off x="1003846" y="-203838"/>
              <a:ext cx="8719151" cy="79658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a:t>
              </a:r>
              <a:r>
                <a:rPr lang="it-IT" altLang="it-IT" sz="1600" b="1" dirty="0" smtClean="0">
                  <a:solidFill>
                    <a:schemeClr val="tx1"/>
                  </a:solidFill>
                </a:rPr>
                <a:t>SPORTIVE DEI </a:t>
              </a:r>
              <a:r>
                <a:rPr lang="it-IT" altLang="it-IT" sz="1600" b="1" dirty="0">
                  <a:solidFill>
                    <a:schemeClr val="tx1"/>
                  </a:solidFill>
                </a:rPr>
                <a:t>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endParaRPr lang="it-IT" altLang="it-IT" sz="1600" b="1" dirty="0" smtClean="0">
                <a:solidFill>
                  <a:schemeClr val="tx1"/>
                </a:solidFill>
              </a:endParaRPr>
            </a:p>
            <a:p>
              <a:pPr marL="342900" indent="-342900" algn="just">
                <a:lnSpc>
                  <a:spcPct val="100000"/>
                </a:lnSpc>
                <a:spcBef>
                  <a:spcPct val="0"/>
                </a:spcBef>
                <a:defRPr/>
              </a:pPr>
              <a:r>
                <a:rPr lang="it-IT" altLang="it-IT" sz="1600" b="1" dirty="0" smtClean="0">
                  <a:solidFill>
                    <a:schemeClr val="tx1"/>
                  </a:solidFill>
                </a:rPr>
                <a:t>CARATTERISTICHE</a:t>
              </a:r>
              <a:endParaRPr lang="it-IT" altLang="it-IT" sz="1600" b="1"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prestazioni sportive dei volontari </a:t>
              </a:r>
              <a:r>
                <a:rPr lang="it-IT" altLang="it-IT" sz="1600" u="sng" dirty="0">
                  <a:solidFill>
                    <a:schemeClr val="tx1"/>
                  </a:solidFill>
                </a:rPr>
                <a:t>non sono retribuite in alcun modo</a:t>
              </a:r>
              <a:r>
                <a:rPr lang="it-IT" altLang="it-IT" sz="1600" dirty="0">
                  <a:solidFill>
                    <a:schemeClr val="tx1"/>
                  </a:solidFill>
                </a:rPr>
                <a:t> nemmeno dal beneficiario. </a:t>
              </a:r>
              <a:r>
                <a:rPr lang="it-IT" altLang="it-IT" sz="1600" dirty="0" smtClean="0">
                  <a:solidFill>
                    <a:schemeClr val="tx1"/>
                  </a:solidFill>
                </a:rPr>
                <a:t>Per tali prestazioni sportive possono essere rimborsate esclusivamente le spese documentate relative al vitto, all’alloggio, al viaggio e al trasporto sostenute in occasione di prestazioni effettuate fuori dal territorio comunale di residenza del percipiente</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Font typeface="Wingdings" panose="05000000000000000000" pitchFamily="2" charset="2"/>
                <a:buChar char="Ø"/>
                <a:defRPr/>
              </a:pPr>
              <a:endParaRPr lang="it-IT" sz="1600" i="1" dirty="0" smtClean="0">
                <a:solidFill>
                  <a:schemeClr val="tx1"/>
                </a:solidFill>
              </a:endParaRPr>
            </a:p>
            <a:p>
              <a:pPr marL="342900" indent="-342900" algn="just">
                <a:lnSpc>
                  <a:spcPct val="100000"/>
                </a:lnSpc>
                <a:spcBef>
                  <a:spcPct val="0"/>
                </a:spcBef>
                <a:defRPr/>
              </a:pPr>
              <a:endParaRPr lang="it-IT" sz="1600" i="1" dirty="0">
                <a:solidFill>
                  <a:srgbClr val="00B050"/>
                </a:solidFill>
              </a:endParaRPr>
            </a:p>
            <a:p>
              <a:pPr marL="342900" indent="-342900" algn="just">
                <a:lnSpc>
                  <a:spcPct val="100000"/>
                </a:lnSpc>
                <a:spcBef>
                  <a:spcPct val="0"/>
                </a:spcBef>
                <a:defRPr/>
              </a:pPr>
              <a:r>
                <a:rPr lang="it-IT" sz="1600" dirty="0">
                  <a:solidFill>
                    <a:schemeClr val="tx1"/>
                  </a:solidFill>
                </a:rPr>
                <a:t>      </a:t>
              </a:r>
            </a:p>
            <a:p>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6450034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668461"/>
            <a:ext cx="9933598" cy="7975645"/>
            <a:chOff x="0" y="-203838"/>
            <a:chExt cx="9722997" cy="7619939"/>
          </a:xfrm>
        </p:grpSpPr>
        <p:sp>
          <p:nvSpPr>
            <p:cNvPr id="1784" name="TextBox 3"/>
            <p:cNvSpPr txBox="1"/>
            <p:nvPr/>
          </p:nvSpPr>
          <p:spPr>
            <a:xfrm>
              <a:off x="1003846" y="-203838"/>
              <a:ext cx="8719151" cy="76199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PRESTAZIONI DEI VOLONTARI (ART.29)</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b="1" dirty="0">
                  <a:solidFill>
                    <a:schemeClr val="tx1"/>
                  </a:solidFill>
                </a:rPr>
                <a:t>CARATTERISTICHE</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Le  prestazioni  sportive  di volontariato  sono  incompatibili  con qualsiasi forma di rapporto di lavoro subordinato o  autonomo  e  con ogni altro rapporto  di  lavoro  retribuito  con  l'ente  di  cui  il volontario e' socio o associato o tramite il quale svolge la  propria </a:t>
              </a:r>
              <a:r>
                <a:rPr lang="it-IT" altLang="it-IT" sz="1600" dirty="0" err="1">
                  <a:solidFill>
                    <a:schemeClr val="tx1"/>
                  </a:solidFill>
                </a:rPr>
                <a:t>attivita'</a:t>
              </a:r>
              <a:r>
                <a:rPr lang="it-IT" altLang="it-IT" sz="1600" dirty="0">
                  <a:solidFill>
                    <a:schemeClr val="tx1"/>
                  </a:solidFill>
                </a:rPr>
                <a:t> sportiva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Gli enti dilettantistici che si avvalgono  di  volontari  devono assicurarli per la </a:t>
              </a:r>
              <a:r>
                <a:rPr lang="it-IT" sz="1600" dirty="0" err="1">
                  <a:solidFill>
                    <a:schemeClr val="tx1"/>
                  </a:solidFill>
                </a:rPr>
                <a:t>responsabilita'</a:t>
              </a:r>
              <a:r>
                <a:rPr lang="it-IT" sz="1600" dirty="0">
                  <a:solidFill>
                    <a:schemeClr val="tx1"/>
                  </a:solidFill>
                </a:rPr>
                <a:t> civile verso i terzi.  Si  applica l'articolo 18, comma 2, del decreto legislativo  3  luglio  2017,  n.117. </a:t>
              </a:r>
            </a:p>
            <a:p>
              <a:pPr marL="342900" indent="-342900" algn="just">
                <a:lnSpc>
                  <a:spcPct val="100000"/>
                </a:lnSpc>
                <a:spcBef>
                  <a:spcPct val="0"/>
                </a:spcBef>
                <a:defRPr/>
              </a:pPr>
              <a:endParaRPr lang="it-IT" sz="1600" dirty="0">
                <a:solidFill>
                  <a:schemeClr val="tx1"/>
                </a:solidFill>
              </a:endParaRPr>
            </a:p>
            <a:p>
              <a:pPr marL="342900" indent="-342900" algn="just">
                <a:lnSpc>
                  <a:spcPct val="100000"/>
                </a:lnSpc>
                <a:spcBef>
                  <a:spcPct val="0"/>
                </a:spcBef>
                <a:defRPr/>
              </a:pPr>
              <a:endParaRPr lang="it-IT" sz="1600" dirty="0">
                <a:solidFill>
                  <a:schemeClr val="tx1"/>
                </a:solidFill>
              </a:endParaRPr>
            </a:p>
            <a:p>
              <a:r>
                <a:rPr lang="it-IT" sz="1600" dirty="0">
                  <a:solidFill>
                    <a:schemeClr val="tx1"/>
                  </a:solidFill>
                </a:rPr>
                <a:t> </a:t>
              </a: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15</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87319"/>
            <a:chOff x="0" y="0"/>
            <a:chExt cx="4565559" cy="2287312"/>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7173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a:t>
              </a:r>
              <a:r>
                <a:rPr lang="it-IT" altLang="it-IT" dirty="0" smtClean="0">
                  <a:solidFill>
                    <a:schemeClr val="bg1"/>
                  </a:solidFill>
                  <a:ea typeface="Arial Unicode MS" pitchFamily="34" charset="-128"/>
                  <a:cs typeface="Arial Unicode MS" pitchFamily="34" charset="-128"/>
                </a:rPr>
                <a:t>25 comma 6 bis</a:t>
              </a:r>
            </a:p>
            <a:p>
              <a:pPr>
                <a:lnSpc>
                  <a:spcPct val="110000"/>
                </a:lnSpc>
                <a:defRPr sz="2400">
                  <a:solidFill>
                    <a:srgbClr val="FFFFFF"/>
                  </a:solidFill>
                  <a:latin typeface="Raleway Light"/>
                  <a:ea typeface="Raleway Light"/>
                  <a:cs typeface="Raleway Light"/>
                  <a:sym typeface="Raleway Light"/>
                </a:defRPr>
              </a:pPr>
              <a:r>
                <a:rPr lang="it-IT" dirty="0" smtClean="0">
                  <a:solidFill>
                    <a:schemeClr val="bg1"/>
                  </a:solidFill>
                  <a:ea typeface="Arial Unicode MS" pitchFamily="34" charset="-128"/>
                  <a:cs typeface="Arial Unicode MS" pitchFamily="34" charset="-128"/>
                </a:rPr>
                <a:t>Direttori di gara</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2769989"/>
            <a:chOff x="0" y="-203838"/>
            <a:chExt cx="9722997" cy="2646453"/>
          </a:xfrm>
        </p:grpSpPr>
        <p:sp>
          <p:nvSpPr>
            <p:cNvPr id="1784" name="TextBox 3"/>
            <p:cNvSpPr txBox="1"/>
            <p:nvPr/>
          </p:nvSpPr>
          <p:spPr>
            <a:xfrm>
              <a:off x="1003846" y="-203838"/>
              <a:ext cx="8719151" cy="264645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t>
              </a:r>
              <a:r>
                <a:rPr lang="it-IT" altLang="it-IT" sz="1600" b="1" dirty="0" smtClean="0">
                  <a:solidFill>
                    <a:schemeClr val="tx1"/>
                  </a:solidFill>
                </a:rPr>
                <a:t>DEFINIZIONI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Il </a:t>
              </a:r>
              <a:r>
                <a:rPr lang="it-IT" altLang="it-IT" sz="1600" dirty="0" smtClean="0">
                  <a:solidFill>
                    <a:schemeClr val="tx1"/>
                  </a:solidFill>
                </a:rPr>
                <a:t>soggetto che, osservando i principi </a:t>
              </a:r>
              <a:r>
                <a:rPr lang="it-IT" altLang="it-IT" sz="1600" dirty="0" smtClean="0">
                  <a:solidFill>
                    <a:schemeClr val="tx1"/>
                  </a:solidFill>
                </a:rPr>
                <a:t>di </a:t>
              </a:r>
              <a:r>
                <a:rPr lang="it-IT" altLang="it-IT" sz="1600" dirty="0" err="1" smtClean="0">
                  <a:solidFill>
                    <a:schemeClr val="tx1"/>
                  </a:solidFill>
                </a:rPr>
                <a:t>terzieta</a:t>
              </a:r>
              <a:r>
                <a:rPr lang="it-IT" altLang="it-IT" sz="1600" dirty="0" smtClean="0">
                  <a:solidFill>
                    <a:schemeClr val="tx1"/>
                  </a:solidFill>
                </a:rPr>
                <a:t>', </a:t>
              </a:r>
              <a:r>
                <a:rPr lang="it-IT" altLang="it-IT" sz="1600" dirty="0" err="1" smtClean="0">
                  <a:solidFill>
                    <a:schemeClr val="tx1"/>
                  </a:solidFill>
                </a:rPr>
                <a:t>imparzialita'</a:t>
              </a:r>
              <a:r>
                <a:rPr lang="it-IT" altLang="it-IT" sz="1600" dirty="0" smtClean="0">
                  <a:solidFill>
                    <a:schemeClr val="tx1"/>
                  </a:solidFill>
                </a:rPr>
                <a:t> e indipendenza di giudizio, svolge, </a:t>
              </a:r>
              <a:r>
                <a:rPr lang="it-IT" altLang="it-IT" sz="1600" dirty="0" smtClean="0">
                  <a:solidFill>
                    <a:schemeClr val="tx1"/>
                  </a:solidFill>
                </a:rPr>
                <a:t>per conto </a:t>
              </a:r>
              <a:r>
                <a:rPr lang="it-IT" altLang="it-IT" sz="1600" dirty="0" smtClean="0">
                  <a:solidFill>
                    <a:schemeClr val="tx1"/>
                  </a:solidFill>
                </a:rPr>
                <a:t>delle competenti Federazioni Sportive Nazionali, </a:t>
              </a:r>
              <a:r>
                <a:rPr lang="it-IT" altLang="it-IT" sz="1600" dirty="0" smtClean="0">
                  <a:solidFill>
                    <a:schemeClr val="tx1"/>
                  </a:solidFill>
                </a:rPr>
                <a:t>Discipline Sportive </a:t>
              </a:r>
              <a:r>
                <a:rPr lang="it-IT" altLang="it-IT" sz="1600" dirty="0" smtClean="0">
                  <a:solidFill>
                    <a:schemeClr val="tx1"/>
                  </a:solidFill>
                </a:rPr>
                <a:t>Associate ed Enti di Promozione Sportiva, </a:t>
              </a:r>
              <a:r>
                <a:rPr lang="it-IT" altLang="it-IT" sz="1600" dirty="0" err="1" smtClean="0">
                  <a:solidFill>
                    <a:schemeClr val="tx1"/>
                  </a:solidFill>
                </a:rPr>
                <a:t>attivita'</a:t>
              </a:r>
              <a:r>
                <a:rPr lang="it-IT" altLang="it-IT" sz="1600" dirty="0" smtClean="0">
                  <a:solidFill>
                    <a:schemeClr val="tx1"/>
                  </a:solidFill>
                </a:rPr>
                <a:t> volte </a:t>
              </a:r>
              <a:r>
                <a:rPr lang="it-IT" altLang="it-IT" sz="1600" dirty="0" smtClean="0">
                  <a:solidFill>
                    <a:schemeClr val="tx1"/>
                  </a:solidFill>
                </a:rPr>
                <a:t>a garantire </a:t>
              </a:r>
              <a:r>
                <a:rPr lang="it-IT" altLang="it-IT" sz="1600" dirty="0" smtClean="0">
                  <a:solidFill>
                    <a:schemeClr val="tx1"/>
                  </a:solidFill>
                </a:rPr>
                <a:t>la </a:t>
              </a:r>
              <a:r>
                <a:rPr lang="it-IT" altLang="it-IT" sz="1600" dirty="0" err="1" smtClean="0">
                  <a:solidFill>
                    <a:schemeClr val="tx1"/>
                  </a:solidFill>
                </a:rPr>
                <a:t>regolarita'</a:t>
              </a:r>
              <a:r>
                <a:rPr lang="it-IT" altLang="it-IT" sz="1600" dirty="0" smtClean="0">
                  <a:solidFill>
                    <a:schemeClr val="tx1"/>
                  </a:solidFill>
                </a:rPr>
                <a:t> dello svolgimento delle </a:t>
              </a:r>
              <a:r>
                <a:rPr lang="it-IT" altLang="it-IT" sz="1600" dirty="0" smtClean="0">
                  <a:solidFill>
                    <a:schemeClr val="tx1"/>
                  </a:solidFill>
                </a:rPr>
                <a:t>competizioni sportive</a:t>
              </a:r>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2123658"/>
            <a:chOff x="0" y="-203838"/>
            <a:chExt cx="9722997" cy="2028947"/>
          </a:xfrm>
        </p:grpSpPr>
        <p:sp>
          <p:nvSpPr>
            <p:cNvPr id="1784" name="TextBox 3"/>
            <p:cNvSpPr txBox="1"/>
            <p:nvPr/>
          </p:nvSpPr>
          <p:spPr>
            <a:xfrm>
              <a:off x="1003846" y="-203838"/>
              <a:ext cx="8719151" cy="20289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t>
              </a:r>
              <a:r>
                <a:rPr lang="it-IT" altLang="it-IT" sz="1600" b="1" dirty="0" smtClean="0">
                  <a:solidFill>
                    <a:schemeClr val="tx1"/>
                  </a:solidFill>
                </a:rPr>
                <a:t>DEFINIZIONI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I </a:t>
              </a:r>
              <a:r>
                <a:rPr lang="it-IT" altLang="it-IT" sz="1600" dirty="0" smtClean="0">
                  <a:solidFill>
                    <a:schemeClr val="tx1"/>
                  </a:solidFill>
                </a:rPr>
                <a:t>direttori di gara partecipano allo svolgimento </a:t>
              </a:r>
              <a:r>
                <a:rPr lang="it-IT" altLang="it-IT" sz="1600" dirty="0" smtClean="0">
                  <a:solidFill>
                    <a:schemeClr val="tx1"/>
                  </a:solidFill>
                </a:rPr>
                <a:t>delle manifestazioni </a:t>
              </a:r>
              <a:r>
                <a:rPr lang="it-IT" altLang="it-IT" sz="1600" dirty="0" smtClean="0">
                  <a:solidFill>
                    <a:schemeClr val="tx1"/>
                  </a:solidFill>
                </a:rPr>
                <a:t>sportive per assicurarne la </a:t>
              </a:r>
              <a:r>
                <a:rPr lang="it-IT" altLang="it-IT" sz="1600" dirty="0" err="1" smtClean="0">
                  <a:solidFill>
                    <a:schemeClr val="tx1"/>
                  </a:solidFill>
                </a:rPr>
                <a:t>regolarita'</a:t>
              </a:r>
              <a:r>
                <a:rPr lang="it-IT" altLang="it-IT" sz="1600" dirty="0" smtClean="0">
                  <a:solidFill>
                    <a:schemeClr val="tx1"/>
                  </a:solidFill>
                </a:rPr>
                <a:t> tecnica</a:t>
              </a:r>
              <a:r>
                <a:rPr lang="it-IT" altLang="it-IT" sz="1600" dirty="0" smtClean="0">
                  <a:solidFill>
                    <a:schemeClr val="tx1"/>
                  </a:solidFill>
                </a:rPr>
                <a:t>. Provvedono </a:t>
              </a:r>
              <a:r>
                <a:rPr lang="it-IT" altLang="it-IT" sz="1600" dirty="0" smtClean="0">
                  <a:solidFill>
                    <a:schemeClr val="tx1"/>
                  </a:solidFill>
                </a:rPr>
                <a:t>alla direzione delle gare, all'accertamento e </a:t>
              </a:r>
              <a:r>
                <a:rPr lang="it-IT" altLang="it-IT" sz="1600" dirty="0" smtClean="0">
                  <a:solidFill>
                    <a:schemeClr val="tx1"/>
                  </a:solidFill>
                </a:rPr>
                <a:t>valutazione dell'</a:t>
              </a:r>
              <a:r>
                <a:rPr lang="it-IT" altLang="it-IT" sz="1600" dirty="0" err="1" smtClean="0">
                  <a:solidFill>
                    <a:schemeClr val="tx1"/>
                  </a:solidFill>
                </a:rPr>
                <a:t>attivita</a:t>
              </a:r>
              <a:r>
                <a:rPr lang="it-IT" altLang="it-IT" sz="1600" dirty="0" smtClean="0">
                  <a:solidFill>
                    <a:schemeClr val="tx1"/>
                  </a:solidFill>
                </a:rPr>
                <a:t>' </a:t>
              </a:r>
              <a:r>
                <a:rPr lang="it-IT" altLang="it-IT" sz="1600" dirty="0" err="1" smtClean="0">
                  <a:solidFill>
                    <a:schemeClr val="tx1"/>
                  </a:solidFill>
                </a:rPr>
                <a:t>nonche'</a:t>
              </a:r>
              <a:r>
                <a:rPr lang="it-IT" altLang="it-IT" sz="1600" dirty="0" smtClean="0">
                  <a:solidFill>
                    <a:schemeClr val="tx1"/>
                  </a:solidFill>
                </a:rPr>
                <a:t> alla registrazione dei relativi risultati.</a:t>
              </a:r>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5047536"/>
            <a:chOff x="0" y="-203838"/>
            <a:chExt cx="9722997" cy="4822425"/>
          </a:xfrm>
        </p:grpSpPr>
        <p:sp>
          <p:nvSpPr>
            <p:cNvPr id="1784" name="TextBox 3"/>
            <p:cNvSpPr txBox="1"/>
            <p:nvPr/>
          </p:nvSpPr>
          <p:spPr>
            <a:xfrm>
              <a:off x="1003846" y="-203838"/>
              <a:ext cx="8719151" cy="48224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per ogni singola prestazione </a:t>
              </a:r>
              <a:r>
                <a:rPr lang="it-IT" altLang="it-IT" sz="1600" u="sng" dirty="0" smtClean="0">
                  <a:solidFill>
                    <a:schemeClr val="tx1"/>
                  </a:solidFill>
                </a:rPr>
                <a:t>e' sufficiente la comunicazione o designazione</a:t>
              </a:r>
              <a:r>
                <a:rPr lang="it-IT" altLang="it-IT" sz="1600" dirty="0" smtClean="0">
                  <a:solidFill>
                    <a:schemeClr val="tx1"/>
                  </a:solidFill>
                </a:rPr>
                <a:t> della Federazione sportiva nazionale o della Disciplina sportiva associata o dell'Ente di promozione sportiva competente, anche </a:t>
              </a:r>
              <a:r>
                <a:rPr lang="it-IT" altLang="it-IT" sz="1600" dirty="0" err="1" smtClean="0">
                  <a:solidFill>
                    <a:schemeClr val="tx1"/>
                  </a:solidFill>
                </a:rPr>
                <a:t>paralimpici</a:t>
              </a:r>
              <a:r>
                <a:rPr lang="it-IT" altLang="it-IT" sz="1600" dirty="0" smtClean="0">
                  <a:solidFill>
                    <a:schemeClr val="tx1"/>
                  </a:solidFill>
                </a:rPr>
                <a:t>, ai sensi dei rispettivi regolamenti.</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Ai medesimi soggetti possono essere </a:t>
              </a:r>
              <a:r>
                <a:rPr lang="it-IT" altLang="it-IT" sz="1600" u="sng" dirty="0" smtClean="0">
                  <a:solidFill>
                    <a:schemeClr val="tx1"/>
                  </a:solidFill>
                </a:rPr>
                <a:t>riconosciuti rimborsi forfettari </a:t>
              </a:r>
              <a:r>
                <a:rPr lang="it-IT" altLang="it-IT" sz="1600" dirty="0" smtClean="0">
                  <a:solidFill>
                    <a:schemeClr val="tx1"/>
                  </a:solidFill>
                </a:rPr>
                <a:t>per le spese sostenute per </a:t>
              </a:r>
              <a:r>
                <a:rPr lang="it-IT" altLang="it-IT" sz="1600" dirty="0" err="1" smtClean="0">
                  <a:solidFill>
                    <a:schemeClr val="tx1"/>
                  </a:solidFill>
                </a:rPr>
                <a:t>attivita'</a:t>
              </a:r>
              <a:r>
                <a:rPr lang="it-IT" altLang="it-IT" sz="1600" dirty="0" smtClean="0">
                  <a:solidFill>
                    <a:schemeClr val="tx1"/>
                  </a:solidFill>
                </a:rPr>
                <a:t> svolte </a:t>
              </a:r>
              <a:r>
                <a:rPr lang="it-IT" altLang="it-IT" sz="1600" u="sng" dirty="0" smtClean="0">
                  <a:solidFill>
                    <a:schemeClr val="tx1"/>
                  </a:solidFill>
                </a:rPr>
                <a:t>anche nel proprio Comune di residenza</a:t>
              </a:r>
              <a:r>
                <a:rPr lang="it-IT" altLang="it-IT" sz="1600" dirty="0" smtClean="0">
                  <a:solidFill>
                    <a:schemeClr val="tx1"/>
                  </a:solidFill>
                </a:rPr>
                <a:t>, nei limiti di € 150/mese in occasione di manifestazioni sportive riconosciute dalle FSN, dalle DSA e dagli EPS, anche </a:t>
              </a:r>
              <a:r>
                <a:rPr lang="it-IT" altLang="it-IT" sz="1600" dirty="0" err="1" smtClean="0">
                  <a:solidFill>
                    <a:schemeClr val="tx1"/>
                  </a:solidFill>
                </a:rPr>
                <a:t>paralimpici</a:t>
              </a:r>
              <a:r>
                <a:rPr lang="it-IT" altLang="it-IT" sz="1600" dirty="0" smtClean="0">
                  <a:solidFill>
                    <a:schemeClr val="tx1"/>
                  </a:solidFill>
                </a:rPr>
                <a:t>, dal CONI, dal CIP e dalla </a:t>
              </a:r>
              <a:r>
                <a:rPr lang="it-IT" altLang="it-IT" sz="1600" dirty="0" err="1" smtClean="0">
                  <a:solidFill>
                    <a:schemeClr val="tx1"/>
                  </a:solidFill>
                </a:rPr>
                <a:t>societa'</a:t>
              </a:r>
              <a:r>
                <a:rPr lang="it-IT" altLang="it-IT" sz="1600" dirty="0" smtClean="0">
                  <a:solidFill>
                    <a:schemeClr val="tx1"/>
                  </a:solidFill>
                </a:rPr>
                <a:t> Sport e salute </a:t>
              </a:r>
              <a:r>
                <a:rPr lang="it-IT" altLang="it-IT" sz="1600" dirty="0" err="1" smtClean="0">
                  <a:solidFill>
                    <a:schemeClr val="tx1"/>
                  </a:solidFill>
                </a:rPr>
                <a:t>S.p.a.</a:t>
              </a: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Possono essere anche riconosciuti rimborsi a piè di lista ( con allegati giustificativi), secondo le regole federali</a:t>
              </a:r>
            </a:p>
            <a:p>
              <a:pPr marL="342900" indent="-342900" algn="just">
                <a:lnSpc>
                  <a:spcPct val="100000"/>
                </a:lnSpc>
                <a:spcBef>
                  <a:spcPct val="0"/>
                </a:spcBef>
                <a:buFont typeface="Wingdings" pitchFamily="2" charset="2"/>
                <a:buChar char="Ø"/>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3262432"/>
            <a:chOff x="0" y="-203838"/>
            <a:chExt cx="9722997" cy="3116934"/>
          </a:xfrm>
        </p:grpSpPr>
        <p:sp>
          <p:nvSpPr>
            <p:cNvPr id="1784" name="TextBox 3"/>
            <p:cNvSpPr txBox="1"/>
            <p:nvPr/>
          </p:nvSpPr>
          <p:spPr>
            <a:xfrm>
              <a:off x="1003846" y="-203838"/>
              <a:ext cx="8719151" cy="31169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a:t>
              </a:r>
              <a:r>
                <a:rPr lang="it-IT" altLang="it-IT" sz="1600" u="sng" dirty="0" smtClean="0">
                  <a:solidFill>
                    <a:schemeClr val="tx1"/>
                  </a:solidFill>
                </a:rPr>
                <a:t>Le comunicazioni al centro per l'impiego</a:t>
              </a:r>
              <a:r>
                <a:rPr lang="it-IT" altLang="it-IT" sz="1600" dirty="0" smtClean="0">
                  <a:solidFill>
                    <a:schemeClr val="tx1"/>
                  </a:solidFill>
                </a:rPr>
                <a:t> sono effettuate dalla FSN o la DSA o l'EPS competente, pure </a:t>
              </a:r>
              <a:r>
                <a:rPr lang="it-IT" altLang="it-IT" sz="1600" dirty="0" err="1" smtClean="0">
                  <a:solidFill>
                    <a:schemeClr val="tx1"/>
                  </a:solidFill>
                </a:rPr>
                <a:t>paralimpici</a:t>
              </a:r>
              <a:r>
                <a:rPr lang="it-IT" altLang="it-IT" sz="1600" dirty="0" smtClean="0">
                  <a:solidFill>
                    <a:schemeClr val="tx1"/>
                  </a:solidFill>
                </a:rPr>
                <a:t>, direttamente dalle proprie affiliate se </a:t>
              </a:r>
              <a:r>
                <a:rPr lang="it-IT" altLang="it-IT" sz="1600" dirty="0" err="1" smtClean="0">
                  <a:solidFill>
                    <a:schemeClr val="tx1"/>
                  </a:solidFill>
                </a:rPr>
                <a:t>cosi'</a:t>
              </a:r>
              <a:r>
                <a:rPr lang="it-IT" altLang="it-IT" sz="1600" dirty="0" smtClean="0">
                  <a:solidFill>
                    <a:schemeClr val="tx1"/>
                  </a:solidFill>
                </a:rPr>
                <a:t> previsto dai rispettivi organismi affilianti, o il CONI, il CIP e la </a:t>
              </a:r>
              <a:r>
                <a:rPr lang="it-IT" altLang="it-IT" sz="1600" dirty="0" err="1" smtClean="0">
                  <a:solidFill>
                    <a:schemeClr val="tx1"/>
                  </a:solidFill>
                </a:rPr>
                <a:t>societa‘</a:t>
              </a:r>
              <a:r>
                <a:rPr lang="it-IT" altLang="it-IT" sz="1600" dirty="0" smtClean="0">
                  <a:solidFill>
                    <a:schemeClr val="tx1"/>
                  </a:solidFill>
                </a:rPr>
                <a:t> Sport e salute S.p.A.</a:t>
              </a:r>
            </a:p>
            <a:p>
              <a:pPr marL="342900" indent="-342900" algn="just">
                <a:lnSpc>
                  <a:spcPct val="100000"/>
                </a:lnSpc>
                <a:spcBef>
                  <a:spcPct val="0"/>
                </a:spcBef>
                <a:buFont typeface="Wingdings" pitchFamily="2" charset="2"/>
                <a:buChar char="Ø"/>
                <a:defRPr/>
              </a:pPr>
              <a:endParaRPr lang="it-IT" alt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altLang="it-IT" sz="1600" dirty="0" smtClean="0">
                  <a:solidFill>
                    <a:schemeClr val="tx1"/>
                  </a:solidFill>
                </a:rPr>
                <a:t>per un ciclo integrato di prestazioni non superiori a trenta, in un arco temporale non superiore a tre mesi, e comunicate entro il trentesimo giorno successivo alla scadenza del trimestre solare</a:t>
              </a:r>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914400" rtl="0" eaLnBrk="1" fontAlgn="auto" latinLnBrk="0" hangingPunct="0">
              <a:lnSpc>
                <a:spcPct val="100000"/>
              </a:lnSpc>
              <a:spcBef>
                <a:spcPts val="0"/>
              </a:spcBef>
              <a:spcAft>
                <a:spcPts val="0"/>
              </a:spcAft>
              <a:buClrTx/>
              <a:buSzTx/>
              <a:buFontTx/>
              <a:buNone/>
              <a:tabLst/>
              <a:defRPr/>
            </a:pPr>
            <a:fld id="{86CB4B4D-7CA3-9044-876B-883B54F8677D}" type="slidenum">
              <a:rPr kumimoji="0" sz="1100" b="0" i="0" u="none" strike="noStrike" kern="0" cap="none" spc="0" normalizeH="0" baseline="0" noProof="0">
                <a:ln>
                  <a:noFill/>
                </a:ln>
                <a:solidFill>
                  <a:srgbClr val="969696"/>
                </a:solidFill>
                <a:effectLst/>
                <a:uLnTx/>
                <a:uFillTx/>
                <a:latin typeface="Open Sans"/>
                <a:sym typeface="Open Sans"/>
              </a:rPr>
              <a:pPr marL="0" marR="0" lvl="0" indent="0" algn="ctr" defTabSz="914400" rtl="0" eaLnBrk="1" fontAlgn="auto" latinLnBrk="0" hangingPunct="0">
                <a:lnSpc>
                  <a:spcPct val="100000"/>
                </a:lnSpc>
                <a:spcBef>
                  <a:spcPts val="0"/>
                </a:spcBef>
                <a:spcAft>
                  <a:spcPts val="0"/>
                </a:spcAft>
                <a:buClrTx/>
                <a:buSzTx/>
                <a:buFontTx/>
                <a:buNone/>
                <a:tabLst/>
                <a:defRPr/>
              </a:pPr>
              <a:t>2</a:t>
            </a:fld>
            <a:endParaRPr kumimoji="0" sz="1100" b="0" i="0" u="none" strike="noStrike" kern="0" cap="none" spc="0" normalizeH="0" baseline="0" noProof="0">
              <a:ln>
                <a:noFill/>
              </a:ln>
              <a:solidFill>
                <a:srgbClr val="969696"/>
              </a:solidFill>
              <a:effectLst/>
              <a:uLnTx/>
              <a:uFillTx/>
              <a:latin typeface="Open Sans"/>
              <a:sym typeface="Open Sans"/>
            </a:endParaRPr>
          </a:p>
        </p:txBody>
      </p:sp>
      <p:sp>
        <p:nvSpPr>
          <p:cNvPr id="1805" name="Rectangle 1"/>
          <p:cNvSpPr/>
          <p:nvPr/>
        </p:nvSpPr>
        <p:spPr>
          <a:xfrm>
            <a:off x="0" y="-15716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dirty="0">
              <a:ln>
                <a:noFill/>
              </a:ln>
              <a:solidFill>
                <a:srgbClr val="FFFFFF"/>
              </a:solidFill>
              <a:effectLst/>
              <a:uLnTx/>
              <a:uFillTx/>
              <a:latin typeface="Open Sans"/>
              <a:sym typeface="Open Sans"/>
            </a:endParaRPr>
          </a:p>
        </p:txBody>
      </p:sp>
      <p:grpSp>
        <p:nvGrpSpPr>
          <p:cNvPr id="2" name="Group 26"/>
          <p:cNvGrpSpPr/>
          <p:nvPr/>
        </p:nvGrpSpPr>
        <p:grpSpPr>
          <a:xfrm>
            <a:off x="809588" y="1571612"/>
            <a:ext cx="4565561" cy="2256413"/>
            <a:chOff x="0" y="0"/>
            <a:chExt cx="4565559" cy="2256406"/>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sp>
          <p:nvSpPr>
            <p:cNvPr id="1807" name="Group 25"/>
            <p:cNvSpPr/>
            <p:nvPr/>
          </p:nvSpPr>
          <p:spPr>
            <a:xfrm>
              <a:off x="0" y="569926"/>
              <a:ext cx="4565559" cy="168648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r>
                <a:rPr kumimoji="0" lang="it-IT" sz="2400" b="0" i="0" u="none" strike="noStrike" kern="0" cap="none" spc="0" normalizeH="0" baseline="0" noProof="0" dirty="0">
                  <a:ln>
                    <a:noFill/>
                  </a:ln>
                  <a:solidFill>
                    <a:srgbClr val="FFFFFF"/>
                  </a:solidFill>
                  <a:effectLst/>
                  <a:uLnTx/>
                  <a:uFillTx/>
                  <a:latin typeface="Raleway Light"/>
                  <a:sym typeface="Raleway Light"/>
                </a:rPr>
                <a:t>D.Lgs 36/2021</a:t>
              </a:r>
            </a:p>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r>
                <a:rPr kumimoji="0" lang="it-IT" sz="2400" b="0" i="0" u="none" strike="noStrike" kern="0" cap="none" spc="0" normalizeH="0" baseline="0" noProof="0" dirty="0">
                  <a:ln>
                    <a:noFill/>
                  </a:ln>
                  <a:solidFill>
                    <a:srgbClr val="FFFFFF"/>
                  </a:solidFill>
                  <a:effectLst/>
                  <a:uLnTx/>
                  <a:uFillTx/>
                  <a:latin typeface="Raleway Light"/>
                  <a:sym typeface="Raleway Light"/>
                </a:rPr>
                <a:t>Titolo V: Disposizioni in materia di lavoro sportivo</a:t>
              </a:r>
              <a:r>
                <a:rPr kumimoji="0" lang="it-IT" altLang="it-IT" sz="2400" b="0" i="0" u="none" strike="noStrike" kern="0" cap="none" spc="0" normalizeH="0" baseline="0" noProof="0" dirty="0">
                  <a:ln>
                    <a:noFill/>
                  </a:ln>
                  <a:solidFill>
                    <a:srgbClr val="FFFFFF"/>
                  </a:solidFill>
                  <a:effectLst/>
                  <a:uLnTx/>
                  <a:uFillTx/>
                  <a:latin typeface="Raleway Light"/>
                  <a:sym typeface="Raleway Light"/>
                </a:rPr>
                <a:t>  </a:t>
              </a:r>
            </a:p>
            <a:p>
              <a:pPr marL="0" marR="0" lvl="0" indent="0" algn="l" defTabSz="914400" rtl="0" eaLnBrk="1" fontAlgn="auto" latinLnBrk="0" hangingPunct="0">
                <a:lnSpc>
                  <a:spcPct val="110000"/>
                </a:lnSpc>
                <a:spcBef>
                  <a:spcPts val="0"/>
                </a:spcBef>
                <a:spcAft>
                  <a:spcPts val="0"/>
                </a:spcAft>
                <a:buClrTx/>
                <a:buSzTx/>
                <a:buFontTx/>
                <a:buNone/>
                <a:tabLst/>
                <a:defRPr sz="2400">
                  <a:solidFill>
                    <a:srgbClr val="FFFFFF"/>
                  </a:solidFill>
                  <a:latin typeface="Raleway Light"/>
                  <a:ea typeface="Raleway Light"/>
                  <a:cs typeface="Raleway Light"/>
                  <a:sym typeface="Raleway Light"/>
                </a:defRPr>
              </a:pPr>
              <a:endParaRPr kumimoji="0" sz="2400" b="0" i="0" u="none" strike="noStrike" kern="0" cap="none" spc="0" normalizeH="0" baseline="0" noProof="0" dirty="0">
                <a:ln>
                  <a:noFill/>
                </a:ln>
                <a:solidFill>
                  <a:srgbClr val="FFFFFF"/>
                </a:solidFill>
                <a:effectLst/>
                <a:uLnTx/>
                <a:uFillTx/>
                <a:latin typeface="Raleway Light"/>
                <a:sym typeface="Raleway Light"/>
              </a:endParaRPr>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127408912"/>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3447098"/>
            <a:chOff x="0" y="-203838"/>
            <a:chExt cx="9722997" cy="3293364"/>
          </a:xfrm>
        </p:grpSpPr>
        <p:sp>
          <p:nvSpPr>
            <p:cNvPr id="1784" name="TextBox 3"/>
            <p:cNvSpPr txBox="1"/>
            <p:nvPr/>
          </p:nvSpPr>
          <p:spPr>
            <a:xfrm>
              <a:off x="1003846" y="-203838"/>
              <a:ext cx="8719151" cy="329336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smtClean="0">
                  <a:solidFill>
                    <a:schemeClr val="tx1"/>
                  </a:solidFill>
                </a:rPr>
                <a:t>DIRETTORI </a:t>
              </a:r>
              <a:r>
                <a:rPr lang="it-IT" altLang="it-IT" sz="1600" b="1" dirty="0" err="1" smtClean="0">
                  <a:solidFill>
                    <a:schemeClr val="tx1"/>
                  </a:solidFill>
                </a:rPr>
                <a:t>DI</a:t>
              </a:r>
              <a:r>
                <a:rPr lang="it-IT" altLang="it-IT" sz="1600" b="1" dirty="0" smtClean="0">
                  <a:solidFill>
                    <a:schemeClr val="tx1"/>
                  </a:solidFill>
                </a:rPr>
                <a:t> GARA - ADEMPIMENTI</a:t>
              </a: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smtClean="0">
                  <a:solidFill>
                    <a:schemeClr val="tx1"/>
                  </a:solidFill>
                </a:rPr>
                <a:t>      Entro </a:t>
              </a:r>
              <a:r>
                <a:rPr lang="it-IT" altLang="it-IT" sz="1600" u="sng" dirty="0" smtClean="0">
                  <a:solidFill>
                    <a:schemeClr val="tx1"/>
                  </a:solidFill>
                </a:rPr>
                <a:t>dieci giorni</a:t>
              </a:r>
              <a:r>
                <a:rPr lang="it-IT" altLang="it-IT" sz="1600" dirty="0" smtClean="0">
                  <a:solidFill>
                    <a:schemeClr val="tx1"/>
                  </a:solidFill>
                </a:rPr>
                <a:t> dalle singole manifestazioni, la FSN o la DSA o l'EPS competente, anche </a:t>
              </a:r>
              <a:r>
                <a:rPr lang="it-IT" altLang="it-IT" sz="1600" dirty="0" err="1" smtClean="0">
                  <a:solidFill>
                    <a:schemeClr val="tx1"/>
                  </a:solidFill>
                </a:rPr>
                <a:t>paralimpici</a:t>
              </a:r>
              <a:r>
                <a:rPr lang="it-IT" altLang="it-IT" sz="1600" dirty="0" smtClean="0">
                  <a:solidFill>
                    <a:schemeClr val="tx1"/>
                  </a:solidFill>
                </a:rPr>
                <a:t>, o il CONI, il CIP e la </a:t>
              </a:r>
              <a:r>
                <a:rPr lang="it-IT" altLang="it-IT" sz="1600" dirty="0" err="1" smtClean="0">
                  <a:solidFill>
                    <a:schemeClr val="tx1"/>
                  </a:solidFill>
                </a:rPr>
                <a:t>societa'</a:t>
              </a:r>
              <a:r>
                <a:rPr lang="it-IT" altLang="it-IT" sz="1600" dirty="0" smtClean="0">
                  <a:solidFill>
                    <a:schemeClr val="tx1"/>
                  </a:solidFill>
                </a:rPr>
                <a:t> Sport e salute S.p.A. provvede, direttamente dalle proprie affiliate se </a:t>
              </a:r>
              <a:r>
                <a:rPr lang="it-IT" altLang="it-IT" sz="1600" dirty="0" err="1" smtClean="0">
                  <a:solidFill>
                    <a:schemeClr val="tx1"/>
                  </a:solidFill>
                </a:rPr>
                <a:t>cosi'</a:t>
              </a:r>
              <a:r>
                <a:rPr lang="it-IT" altLang="it-IT" sz="1600" dirty="0" smtClean="0">
                  <a:solidFill>
                    <a:schemeClr val="tx1"/>
                  </a:solidFill>
                </a:rPr>
                <a:t> previsto dai rispettivi organismi affilianti, alla comunicazione all'interno del RAS:</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buAutoNum type="arabicParenR"/>
                <a:defRPr/>
              </a:pPr>
              <a:r>
                <a:rPr lang="it-IT" altLang="it-IT" sz="1600" dirty="0" smtClean="0">
                  <a:solidFill>
                    <a:schemeClr val="tx1"/>
                  </a:solidFill>
                </a:rPr>
                <a:t>dei soggetti convocati</a:t>
              </a:r>
            </a:p>
            <a:p>
              <a:pPr marL="342900" indent="-342900" algn="just">
                <a:lnSpc>
                  <a:spcPct val="100000"/>
                </a:lnSpc>
                <a:spcBef>
                  <a:spcPct val="0"/>
                </a:spcBef>
                <a:buAutoNum type="arabicParenR"/>
                <a:defRPr/>
              </a:pPr>
              <a:r>
                <a:rPr lang="it-IT" altLang="it-IT" sz="1600" dirty="0" smtClean="0">
                  <a:solidFill>
                    <a:schemeClr val="tx1"/>
                  </a:solidFill>
                </a:rPr>
                <a:t>dei relativi compensi agli stessi riconosciuti </a:t>
              </a: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endParaRPr lang="it-IT" altLang="it-IT" sz="1600" dirty="0" smtClean="0">
                <a:solidFill>
                  <a:schemeClr val="tx1"/>
                </a:solidFill>
              </a:endParaRPr>
            </a:p>
            <a:p>
              <a:pPr marL="342900" indent="-342900" algn="just">
                <a:lnSpc>
                  <a:spcPct val="100000"/>
                </a:lnSpc>
                <a:spcBef>
                  <a:spcPct val="0"/>
                </a:spcBef>
                <a:defRPr/>
              </a:pPr>
              <a:r>
                <a:rPr lang="it-IT" altLang="it-IT" sz="1600" dirty="0" smtClean="0">
                  <a:solidFill>
                    <a:schemeClr val="tx1"/>
                  </a:solidFill>
                </a:rPr>
                <a:t>e la medesima comunicazione sono effettuate dalla FSN o la DSA o l'EPS</a:t>
              </a:r>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21</a:t>
            </a:fld>
            <a:endParaRPr/>
          </a:p>
        </p:txBody>
      </p:sp>
      <p:sp>
        <p:nvSpPr>
          <p:cNvPr id="1805" name="Rectangle 1"/>
          <p:cNvSpPr/>
          <p:nvPr/>
        </p:nvSpPr>
        <p:spPr>
          <a:xfrm>
            <a:off x="0" y="-642966"/>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1068524"/>
            <a:chOff x="0" y="0"/>
            <a:chExt cx="4565559" cy="1068520"/>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498594"/>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I dipendenti pubblici</a:t>
              </a: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2634381079"/>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6155531"/>
            <a:chOff x="0" y="-203838"/>
            <a:chExt cx="9722997" cy="5881003"/>
          </a:xfrm>
        </p:grpSpPr>
        <p:sp>
          <p:nvSpPr>
            <p:cNvPr id="1784" name="TextBox 3"/>
            <p:cNvSpPr txBox="1"/>
            <p:nvPr/>
          </p:nvSpPr>
          <p:spPr>
            <a:xfrm>
              <a:off x="1003846" y="-203838"/>
              <a:ext cx="8719151" cy="588100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DIPENDENTI PUBBLICI  (ART. 25 – comma 6)</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a:solidFill>
                    <a:srgbClr val="00B050"/>
                  </a:solidFill>
                </a:rPr>
                <a:t>      Potranno prestare la propria attività </a:t>
              </a:r>
              <a:r>
                <a:rPr lang="it-IT" altLang="it-IT" sz="1600" u="sng" dirty="0">
                  <a:solidFill>
                    <a:srgbClr val="00B050"/>
                  </a:solidFill>
                </a:rPr>
                <a:t>in  qualità di volontari </a:t>
              </a:r>
              <a:r>
                <a:rPr lang="it-IT" altLang="it-IT" sz="1600" dirty="0">
                  <a:solidFill>
                    <a:srgbClr val="00B050"/>
                  </a:solidFill>
                </a:rPr>
                <a:t>verso </a:t>
              </a:r>
              <a:r>
                <a:rPr lang="it-IT" altLang="it-IT" sz="1600" dirty="0" err="1">
                  <a:solidFill>
                    <a:srgbClr val="00B050"/>
                  </a:solidFill>
                </a:rPr>
                <a:t>asd</a:t>
              </a:r>
              <a:r>
                <a:rPr lang="it-IT" altLang="it-IT" sz="1600" dirty="0">
                  <a:solidFill>
                    <a:srgbClr val="00B050"/>
                  </a:solidFill>
                </a:rPr>
                <a:t>/</a:t>
              </a:r>
              <a:r>
                <a:rPr lang="it-IT" altLang="it-IT" sz="1600" dirty="0" err="1">
                  <a:solidFill>
                    <a:srgbClr val="00B050"/>
                  </a:solidFill>
                </a:rPr>
                <a:t>ssd</a:t>
              </a:r>
              <a:r>
                <a:rPr lang="it-IT" altLang="it-IT" sz="1600" dirty="0">
                  <a:solidFill>
                    <a:srgbClr val="00B050"/>
                  </a:solidFill>
                </a:rPr>
                <a:t>, FSN, DSA,EPS, Associazioni benemerite, anche </a:t>
              </a:r>
              <a:r>
                <a:rPr lang="it-IT" altLang="it-IT" sz="1600" dirty="0" err="1">
                  <a:solidFill>
                    <a:srgbClr val="00B050"/>
                  </a:solidFill>
                </a:rPr>
                <a:t>paralimpici</a:t>
              </a:r>
              <a:r>
                <a:rPr lang="it-IT" altLang="it-IT" sz="1600" dirty="0" smtClean="0">
                  <a:solidFill>
                    <a:srgbClr val="00B050"/>
                  </a:solidFill>
                </a:rPr>
                <a:t>, e direttamente dalla proprie affiliate se così previsto dai rispettivi organismi </a:t>
              </a:r>
              <a:r>
                <a:rPr lang="it-IT" altLang="it-IT" sz="1600" dirty="0" err="1" smtClean="0">
                  <a:solidFill>
                    <a:srgbClr val="00B050"/>
                  </a:solidFill>
                </a:rPr>
                <a:t>afflianti</a:t>
              </a:r>
              <a:r>
                <a:rPr lang="it-IT" altLang="it-IT" sz="1600" dirty="0" smtClean="0">
                  <a:solidFill>
                    <a:srgbClr val="00B050"/>
                  </a:solidFill>
                </a:rPr>
                <a:t>, dal  </a:t>
              </a:r>
              <a:r>
                <a:rPr lang="it-IT" altLang="it-IT" sz="1600" dirty="0">
                  <a:solidFill>
                    <a:srgbClr val="00B050"/>
                  </a:solidFill>
                </a:rPr>
                <a:t>CONI, del CIP e della società Sport e salute </a:t>
              </a:r>
              <a:r>
                <a:rPr lang="it-IT" altLang="it-IT" sz="1600" dirty="0" err="1">
                  <a:solidFill>
                    <a:srgbClr val="00B050"/>
                  </a:solidFill>
                </a:rPr>
                <a:t>S.p.a.</a:t>
              </a:r>
              <a:r>
                <a:rPr lang="it-IT" altLang="it-IT" sz="1600" dirty="0">
                  <a:solidFill>
                    <a:srgbClr val="00B050"/>
                  </a:solidFill>
                </a:rPr>
                <a:t> alle seguenti condizioni: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fuori dall'orario di lavoro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fatti salvi gli obblighi di servizio</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previa comunicazione all'amministrazione di appartenenza</a:t>
              </a:r>
            </a:p>
            <a:p>
              <a:pPr marL="342900" indent="-342900" algn="just">
                <a:lnSpc>
                  <a:spcPct val="100000"/>
                </a:lnSpc>
                <a:spcBef>
                  <a:spcPct val="0"/>
                </a:spcBef>
                <a:buFont typeface="Wingdings" pitchFamily="2" charset="2"/>
                <a:buChar char="Ø"/>
                <a:defRPr/>
              </a:pPr>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023902" y="1500174"/>
            <a:ext cx="9933598" cy="7078861"/>
            <a:chOff x="0" y="-203838"/>
            <a:chExt cx="9722997" cy="6763153"/>
          </a:xfrm>
        </p:grpSpPr>
        <p:sp>
          <p:nvSpPr>
            <p:cNvPr id="1784" name="TextBox 3"/>
            <p:cNvSpPr txBox="1"/>
            <p:nvPr/>
          </p:nvSpPr>
          <p:spPr>
            <a:xfrm>
              <a:off x="1003846" y="-203838"/>
              <a:ext cx="8719151" cy="676315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DIPENDENTI PUBBLICI  (ART. 25 – comma 6)</a:t>
              </a: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endParaRPr lang="it-IT" altLang="it-IT" sz="1600" b="1" dirty="0">
                <a:solidFill>
                  <a:schemeClr val="tx1"/>
                </a:solidFill>
              </a:endParaRPr>
            </a:p>
            <a:p>
              <a:pPr marL="342900" indent="-342900" algn="just">
                <a:lnSpc>
                  <a:spcPct val="100000"/>
                </a:lnSpc>
                <a:spcBef>
                  <a:spcPct val="0"/>
                </a:spcBef>
                <a:defRPr/>
              </a:pPr>
              <a:r>
                <a:rPr lang="it-IT" altLang="it-IT" sz="1600" dirty="0">
                  <a:solidFill>
                    <a:schemeClr val="tx1"/>
                  </a:solidFill>
                </a:rPr>
                <a:t>      In caso l’attività sia retribuita dietro corrispettivo, si ricadrà nella casistica di lavoro sportivo, alle seguenti condizioni:</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fuori dall'orario di lavoro</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fatti salvi gli obblighi di servizio</a:t>
              </a:r>
            </a:p>
            <a:p>
              <a:pPr marL="342900" indent="-342900" algn="just">
                <a:lnSpc>
                  <a:spcPct val="100000"/>
                </a:lnSpc>
                <a:spcBef>
                  <a:spcPct val="0"/>
                </a:spcBef>
                <a:buFont typeface="Wingdings" pitchFamily="2" charset="2"/>
                <a:buChar char="Ø"/>
                <a:defRPr/>
              </a:pPr>
              <a:endParaRPr lang="it-IT" altLang="it-IT" sz="1600" dirty="0">
                <a:solidFill>
                  <a:schemeClr val="tx1"/>
                </a:solidFill>
              </a:endParaRPr>
            </a:p>
            <a:p>
              <a:pPr marL="342900" indent="-342900" algn="just">
                <a:lnSpc>
                  <a:spcPct val="100000"/>
                </a:lnSpc>
                <a:spcBef>
                  <a:spcPct val="0"/>
                </a:spcBef>
                <a:buFont typeface="Wingdings" pitchFamily="2" charset="2"/>
                <a:buChar char="Ø"/>
                <a:defRPr/>
              </a:pPr>
              <a:r>
                <a:rPr lang="it-IT" altLang="it-IT" sz="1600" dirty="0">
                  <a:solidFill>
                    <a:schemeClr val="tx1"/>
                  </a:solidFill>
                </a:rPr>
                <a:t>previa autorizzazione dell’amministrazione di appartenenza </a:t>
              </a:r>
              <a:r>
                <a:rPr lang="it-IT" altLang="it-IT" sz="1600" u="sng" dirty="0">
                  <a:solidFill>
                    <a:srgbClr val="00B050"/>
                  </a:solidFill>
                </a:rPr>
                <a:t>che la rilascia o la rigetta entro trenta giorni dalla ricezione della richiesta (con eventuale silenzio-assenso trascorsi i 30 </a:t>
              </a:r>
              <a:r>
                <a:rPr lang="it-IT" altLang="it-IT" sz="1600" u="sng" dirty="0" err="1">
                  <a:solidFill>
                    <a:srgbClr val="00B050"/>
                  </a:solidFill>
                </a:rPr>
                <a:t>gg</a:t>
              </a:r>
              <a:r>
                <a:rPr lang="it-IT" altLang="it-IT" sz="1600" u="sng" dirty="0">
                  <a:solidFill>
                    <a:srgbClr val="00B050"/>
                  </a:solidFill>
                </a:rPr>
                <a:t>). </a:t>
              </a:r>
              <a:r>
                <a:rPr lang="it-IT" altLang="it-IT" sz="1600" dirty="0" smtClean="0">
                  <a:solidFill>
                    <a:srgbClr val="00B050"/>
                  </a:solidFill>
                </a:rPr>
                <a:t>sulla base di parametri definiti con decreto del Ministro per la pubblica amministrazione, di concerto con l’Autorità di Governo delegata in materia di sport, sentiti il Ministro della difesa, il Ministro dell’Interno, il Ministro dell’Istruzione e del merito e il Ministro dell’Università e delle Ricerca</a:t>
              </a:r>
              <a:endParaRPr lang="it-IT" altLang="it-IT" sz="1600" dirty="0">
                <a:solidFill>
                  <a:srgbClr val="00B050"/>
                </a:solidFill>
              </a:endParaRPr>
            </a:p>
            <a:p>
              <a:pPr marL="342900" indent="-342900" algn="just">
                <a:lnSpc>
                  <a:spcPct val="100000"/>
                </a:lnSpc>
                <a:spcBef>
                  <a:spcPct val="0"/>
                </a:spcBef>
                <a:defRPr/>
              </a:pPr>
              <a:r>
                <a:rPr lang="it-IT" altLang="it-IT" sz="1600" dirty="0">
                  <a:solidFill>
                    <a:schemeClr val="tx1"/>
                  </a:solidFill>
                </a:rPr>
                <a:t> </a:t>
              </a:r>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352398425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ttangolo 1"/>
          <p:cNvSpPr/>
          <p:nvPr/>
        </p:nvSpPr>
        <p:spPr>
          <a:xfrm>
            <a:off x="3048000" y="1982450"/>
            <a:ext cx="6096000" cy="3724096"/>
          </a:xfrm>
          <a:prstGeom prst="rect">
            <a:avLst/>
          </a:prstGeom>
        </p:spPr>
        <p:txBody>
          <a:bodyPr>
            <a:spAutoFit/>
          </a:bodyPr>
          <a:lstStyle/>
          <a:p>
            <a:pPr algn="ctr">
              <a:defRPr/>
            </a:pPr>
            <a:endParaRPr lang="it-IT" altLang="it-IT" dirty="0"/>
          </a:p>
          <a:p>
            <a:pPr algn="ctr">
              <a:defRPr/>
            </a:pPr>
            <a:endParaRPr lang="it-IT" altLang="it-IT" dirty="0"/>
          </a:p>
          <a:p>
            <a:pPr algn="ctr">
              <a:defRPr/>
            </a:pPr>
            <a:endParaRPr lang="it-IT" altLang="it-IT" dirty="0"/>
          </a:p>
          <a:p>
            <a:pPr algn="ctr">
              <a:defRPr/>
            </a:pPr>
            <a:r>
              <a:rPr lang="it-IT" altLang="it-IT" dirty="0"/>
              <a:t>Queste diapositive sono state create per l’attività </a:t>
            </a:r>
          </a:p>
          <a:p>
            <a:pPr algn="ctr">
              <a:defRPr/>
            </a:pPr>
            <a:r>
              <a:rPr lang="it-IT" altLang="it-IT" dirty="0"/>
              <a:t>indicata in premessa.</a:t>
            </a:r>
          </a:p>
          <a:p>
            <a:pPr algn="ctr">
              <a:defRPr/>
            </a:pPr>
            <a:r>
              <a:rPr lang="it-IT" altLang="it-IT" dirty="0"/>
              <a:t>    Non sono di conseguenza una trattazione esaustiva sull’argomento e non possono altresì essere diffuse, riprodotte o citate al di fuori di questo contesto</a:t>
            </a:r>
          </a:p>
          <a:p>
            <a:pPr algn="ctr">
              <a:defRPr/>
            </a:pPr>
            <a:endParaRPr lang="it-IT" altLang="it-IT" dirty="0"/>
          </a:p>
          <a:p>
            <a:pPr algn="ctr">
              <a:defRPr/>
            </a:pPr>
            <a:r>
              <a:rPr lang="it-IT" altLang="it-IT" dirty="0"/>
              <a:t>Grazie</a:t>
            </a:r>
            <a:r>
              <a:rPr lang="it-IT" altLang="it-IT" dirty="0">
                <a:solidFill>
                  <a:srgbClr val="003300"/>
                </a:solidFill>
                <a:cs typeface="Arial" panose="020B0604020202020204" pitchFamily="34" charset="0"/>
              </a:rPr>
              <a:t>     </a:t>
            </a:r>
          </a:p>
          <a:p>
            <a:pPr algn="ctr">
              <a:defRPr/>
            </a:pPr>
            <a:endParaRPr lang="it-IT" altLang="it-IT" sz="1600" dirty="0">
              <a:solidFill>
                <a:srgbClr val="003300"/>
              </a:solidFill>
              <a:cs typeface="Arial" panose="020B0604020202020204" pitchFamily="34" charset="0"/>
            </a:endParaRPr>
          </a:p>
          <a:p>
            <a:pPr algn="ctr">
              <a:defRPr/>
            </a:pPr>
            <a:r>
              <a:rPr lang="it-IT" altLang="it-IT" sz="1600" dirty="0">
                <a:solidFill>
                  <a:srgbClr val="003300"/>
                </a:solidFill>
                <a:cs typeface="Arial" panose="020B0604020202020204" pitchFamily="34" charset="0"/>
              </a:rPr>
              <a:t>Dott. Maurizio </a:t>
            </a:r>
            <a:r>
              <a:rPr lang="it-IT" altLang="it-IT" sz="1600" dirty="0" err="1">
                <a:solidFill>
                  <a:srgbClr val="003300"/>
                </a:solidFill>
                <a:cs typeface="Arial" panose="020B0604020202020204" pitchFamily="34" charset="0"/>
              </a:rPr>
              <a:t>Annitto</a:t>
            </a:r>
            <a:endParaRPr lang="it-IT" altLang="it-IT" b="1" i="1" dirty="0">
              <a:solidFill>
                <a:srgbClr val="92D050"/>
              </a:solidFill>
            </a:endParaRPr>
          </a:p>
          <a:p>
            <a:pPr marL="609600" indent="-609600">
              <a:defRPr/>
            </a:pPr>
            <a:r>
              <a:rPr lang="it-IT" b="1" dirty="0">
                <a:solidFill>
                  <a:schemeClr val="accent2"/>
                </a:solidFill>
                <a:cs typeface="Arial" charset="0"/>
              </a:rPr>
              <a:t> </a:t>
            </a:r>
            <a:r>
              <a:rPr lang="it-IT" sz="2400" b="1" dirty="0">
                <a:solidFill>
                  <a:schemeClr val="accent2"/>
                </a:solidFill>
                <a:cs typeface="Arial" charset="0"/>
              </a:rPr>
              <a:t> </a:t>
            </a:r>
          </a:p>
        </p:txBody>
      </p:sp>
      <p:pic>
        <p:nvPicPr>
          <p:cNvPr id="4" name="Picture 2" descr="logo"/>
          <p:cNvPicPr>
            <a:picLocks noChangeAspect="1" noChangeArrowheads="1"/>
          </p:cNvPicPr>
          <p:nvPr/>
        </p:nvPicPr>
        <p:blipFill>
          <a:blip r:embed="rId2"/>
          <a:srcRect/>
          <a:stretch>
            <a:fillRect/>
          </a:stretch>
        </p:blipFill>
        <p:spPr bwMode="auto">
          <a:xfrm>
            <a:off x="166646" y="142852"/>
            <a:ext cx="3810000" cy="2316480"/>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865874" cy="11538543"/>
            <a:chOff x="0" y="-203838"/>
            <a:chExt cx="9865873" cy="11538499"/>
          </a:xfrm>
        </p:grpSpPr>
        <p:sp>
          <p:nvSpPr>
            <p:cNvPr id="1784" name="TextBox 3"/>
            <p:cNvSpPr txBox="1"/>
            <p:nvPr/>
          </p:nvSpPr>
          <p:spPr>
            <a:xfrm>
              <a:off x="1146722" y="-203838"/>
              <a:ext cx="8719151" cy="115384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NOVITA’</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1" i="0" u="none" strike="noStrike" kern="0" cap="none" spc="0" normalizeH="0" baseline="0" noProof="0" dirty="0" smtClean="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Art</a:t>
              </a:r>
              <a:r>
                <a:rPr kumimoji="0" lang="it-IT" altLang="it-IT" sz="1600" b="1" i="0" u="none" strike="noStrike" kern="0" cap="none" spc="0" normalizeH="0" baseline="0" noProof="0" dirty="0">
                  <a:ln>
                    <a:noFill/>
                  </a:ln>
                  <a:solidFill>
                    <a:srgbClr val="2C2C2C"/>
                  </a:solidFill>
                  <a:effectLst/>
                  <a:uLnTx/>
                  <a:uFillTx/>
                  <a:latin typeface="Open Sans"/>
                  <a:sym typeface="Open Sans"/>
                </a:rPr>
                <a:t>. 67 TUIR   - nuova versione </a:t>
              </a:r>
              <a:r>
                <a:rPr kumimoji="0" lang="it-IT" altLang="it-IT" sz="1600" b="1" i="0" u="sng" strike="noStrike" kern="0" cap="none" spc="0" normalizeH="0" baseline="0" noProof="0" dirty="0">
                  <a:ln>
                    <a:noFill/>
                  </a:ln>
                  <a:solidFill>
                    <a:srgbClr val="2C2C2C"/>
                  </a:solidFill>
                  <a:effectLst/>
                  <a:uLnTx/>
                  <a:uFillTx/>
                  <a:latin typeface="Open Sans"/>
                  <a:sym typeface="Open Sans"/>
                </a:rPr>
                <a:t>dal 1 luglio 2023</a:t>
              </a: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lang="it-IT" altLang="it-IT" sz="1600"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r>
                <a:rPr kumimoji="0" lang="it-IT" altLang="it-IT" sz="1600" b="0" i="0" u="none" strike="noStrike" kern="0" cap="none" spc="0" normalizeH="0" baseline="0" noProof="0" dirty="0" smtClean="0">
                  <a:ln>
                    <a:noFill/>
                  </a:ln>
                  <a:solidFill>
                    <a:srgbClr val="2C2C2C"/>
                  </a:solidFill>
                  <a:effectLst/>
                  <a:uLnTx/>
                  <a:uFillTx/>
                  <a:latin typeface="Open Sans"/>
                  <a:sym typeface="Open Sans"/>
                </a:rPr>
                <a:t>     “ </a:t>
              </a:r>
              <a:r>
                <a:rPr lang="it-IT" altLang="it-IT" sz="1600" dirty="0">
                  <a:solidFill>
                    <a:srgbClr val="2C2C2C"/>
                  </a:solidFill>
                </a:rPr>
                <a:t>le </a:t>
              </a:r>
              <a:r>
                <a:rPr lang="it-IT" altLang="it-IT" sz="1600" dirty="0" err="1">
                  <a:solidFill>
                    <a:srgbClr val="2C2C2C"/>
                  </a:solidFill>
                </a:rPr>
                <a:t>indennita'</a:t>
              </a:r>
              <a:r>
                <a:rPr lang="it-IT" altLang="it-IT" sz="1600" dirty="0">
                  <a:solidFill>
                    <a:srgbClr val="2C2C2C"/>
                  </a:solidFill>
                </a:rPr>
                <a:t> di trasferta, i rimborsi forfetari di  spesa,  i premi e i compensi erogati ai direttori artistici ed ai collaboratori tecnici per prestazioni di natura non professionale da parte di cori,bande  musicali   e   filo-drammatiche   che   perseguono   </a:t>
              </a:r>
              <a:r>
                <a:rPr lang="it-IT" altLang="it-IT" sz="1600" dirty="0" err="1">
                  <a:solidFill>
                    <a:srgbClr val="2C2C2C"/>
                  </a:solidFill>
                </a:rPr>
                <a:t>finalita‘</a:t>
              </a:r>
              <a:r>
                <a:rPr lang="it-IT" altLang="it-IT" sz="1600" dirty="0">
                  <a:solidFill>
                    <a:srgbClr val="2C2C2C"/>
                  </a:solidFill>
                </a:rPr>
                <a:t> dilettantistiche</a:t>
              </a:r>
              <a:r>
                <a:rPr lang="it-IT" altLang="it-IT" sz="1600" strike="sngStrike" dirty="0">
                  <a:solidFill>
                    <a:srgbClr val="2C2C2C"/>
                  </a:solidFill>
                </a:rPr>
                <a:t>,  </a:t>
              </a:r>
              <a:r>
                <a:rPr lang="it-IT" altLang="it-IT" sz="1600" u="sng" strike="sngStrike" dirty="0">
                  <a:solidFill>
                    <a:srgbClr val="2C2C2C"/>
                  </a:solidFill>
                </a:rPr>
                <a:t>e  quelli  erogati   nell'esercizio   diretto   di </a:t>
              </a:r>
              <a:r>
                <a:rPr lang="it-IT" altLang="it-IT" sz="1600" u="sng" strike="sngStrike" dirty="0" err="1">
                  <a:solidFill>
                    <a:srgbClr val="2C2C2C"/>
                  </a:solidFill>
                </a:rPr>
                <a:t>attivita'</a:t>
              </a:r>
              <a:r>
                <a:rPr lang="it-IT" altLang="it-IT" sz="1600" u="sng" strike="sngStrike" dirty="0">
                  <a:solidFill>
                    <a:srgbClr val="2C2C2C"/>
                  </a:solidFill>
                </a:rPr>
                <a:t> sportive dilettantistiche dal CONI, dalla </a:t>
              </a:r>
              <a:r>
                <a:rPr lang="it-IT" altLang="it-IT" sz="1600" u="sng" strike="sngStrike" dirty="0" err="1">
                  <a:solidFill>
                    <a:srgbClr val="2C2C2C"/>
                  </a:solidFill>
                </a:rPr>
                <a:t>societa'</a:t>
              </a:r>
              <a:r>
                <a:rPr lang="it-IT" altLang="it-IT" sz="1600" u="sng" strike="sngStrike" dirty="0">
                  <a:solidFill>
                    <a:srgbClr val="2C2C2C"/>
                  </a:solidFill>
                </a:rPr>
                <a:t> Sport  e salute  Spa,  dalle  Federazioni  sportive   nazionali,   dall'Unione Nazionale per l'Incremento delle Razze Equine (UNIRE), dagli enti  di promozione sportiva  ((,  dagli  enti  VSS  (</a:t>
              </a:r>
              <a:r>
                <a:rPr lang="it-IT" altLang="it-IT" sz="1600" u="sng" strike="sngStrike" dirty="0" err="1" smtClean="0">
                  <a:solidFill>
                    <a:srgbClr val="2C2C2C"/>
                  </a:solidFill>
                </a:rPr>
                <a:t>Verbandder</a:t>
              </a:r>
              <a:r>
                <a:rPr lang="it-IT" altLang="it-IT" sz="1600" u="sng" strike="sngStrike" dirty="0" smtClean="0">
                  <a:solidFill>
                    <a:srgbClr val="2C2C2C"/>
                  </a:solidFill>
                </a:rPr>
                <a:t> </a:t>
              </a:r>
              <a:r>
                <a:rPr lang="it-IT" altLang="it-IT" sz="1600" u="sng" strike="sngStrike" dirty="0" err="1" smtClean="0">
                  <a:solidFill>
                    <a:srgbClr val="2C2C2C"/>
                  </a:solidFill>
                </a:rPr>
                <a:t>Südtiroler</a:t>
              </a:r>
              <a:r>
                <a:rPr lang="it-IT" altLang="it-IT" sz="1600" u="sng" strike="sngStrike" dirty="0" smtClean="0">
                  <a:solidFill>
                    <a:srgbClr val="2C2C2C"/>
                  </a:solidFill>
                </a:rPr>
                <a:t> </a:t>
              </a:r>
              <a:r>
                <a:rPr lang="it-IT" altLang="it-IT" sz="1600" u="sng" strike="sngStrike" dirty="0" err="1" smtClean="0">
                  <a:solidFill>
                    <a:srgbClr val="2C2C2C"/>
                  </a:solidFill>
                </a:rPr>
                <a:t>Sportvereine</a:t>
              </a:r>
              <a:r>
                <a:rPr lang="it-IT" altLang="it-IT" sz="1600" u="sng" strike="sngStrike" dirty="0" smtClean="0">
                  <a:solidFill>
                    <a:srgbClr val="2C2C2C"/>
                  </a:solidFill>
                </a:rPr>
                <a:t>  </a:t>
              </a:r>
              <a:r>
                <a:rPr lang="it-IT" altLang="it-IT" sz="1600" u="sng" strike="sngStrike" dirty="0">
                  <a:solidFill>
                    <a:srgbClr val="2C2C2C"/>
                  </a:solidFill>
                </a:rPr>
                <a:t>-  Federazione  delle   associazioni   sportive   </a:t>
              </a:r>
              <a:r>
                <a:rPr lang="it-IT" altLang="it-IT" sz="1600" u="sng" strike="sngStrike" dirty="0" smtClean="0">
                  <a:solidFill>
                    <a:srgbClr val="2C2C2C"/>
                  </a:solidFill>
                </a:rPr>
                <a:t>della Provincia </a:t>
              </a:r>
              <a:r>
                <a:rPr lang="it-IT" altLang="it-IT" sz="1600" u="sng" strike="sngStrike" dirty="0">
                  <a:solidFill>
                    <a:srgbClr val="2C2C2C"/>
                  </a:solidFill>
                </a:rPr>
                <a:t>autonoma di Bolzano) e USSA (Unione delle </a:t>
              </a:r>
              <a:r>
                <a:rPr lang="it-IT" altLang="it-IT" sz="1600" u="sng" strike="sngStrike" dirty="0" err="1">
                  <a:solidFill>
                    <a:srgbClr val="2C2C2C"/>
                  </a:solidFill>
                </a:rPr>
                <a:t>societa'</a:t>
              </a:r>
              <a:r>
                <a:rPr lang="it-IT" altLang="it-IT" sz="1600" u="sng" strike="sngStrike" dirty="0">
                  <a:solidFill>
                    <a:srgbClr val="2C2C2C"/>
                  </a:solidFill>
                </a:rPr>
                <a:t> sportive altoatesine) operanti prevalentemente  nella  provincia  autonoma  di Bolzano)) e da qualunque organismo, comunque denominato, che persegua </a:t>
              </a:r>
              <a:r>
                <a:rPr lang="it-IT" altLang="it-IT" sz="1600" u="sng" strike="sngStrike" dirty="0" err="1">
                  <a:solidFill>
                    <a:srgbClr val="2C2C2C"/>
                  </a:solidFill>
                </a:rPr>
                <a:t>finalita'</a:t>
              </a:r>
              <a:r>
                <a:rPr lang="it-IT" altLang="it-IT" sz="1600" u="sng" strike="sngStrike" dirty="0">
                  <a:solidFill>
                    <a:srgbClr val="2C2C2C"/>
                  </a:solidFill>
                </a:rPr>
                <a:t> sportive dilettantistiche e che da essi  sia  riconosciuto.</a:t>
              </a:r>
            </a:p>
            <a:p>
              <a:pPr marL="342900" lvl="0" indent="-342900" algn="just">
                <a:lnSpc>
                  <a:spcPct val="100000"/>
                </a:lnSpc>
                <a:spcBef>
                  <a:spcPct val="0"/>
                </a:spcBef>
                <a:defRPr/>
              </a:pPr>
              <a:r>
                <a:rPr lang="it-IT" altLang="it-IT" sz="1600" dirty="0">
                  <a:solidFill>
                    <a:srgbClr val="2C2C2C"/>
                  </a:solidFill>
                </a:rPr>
                <a:t>      </a:t>
              </a:r>
              <a:r>
                <a:rPr lang="it-IT" altLang="it-IT" sz="1600" u="sng" strike="sngStrike" dirty="0">
                  <a:solidFill>
                    <a:srgbClr val="2C2C2C"/>
                  </a:solidFill>
                </a:rPr>
                <a:t> Tale disposizione si applica  anche  ai  rapporti  di collaborazione coordinata e continuativa di carattere amministrativo-gestionale  </a:t>
              </a:r>
              <a:r>
                <a:rPr lang="it-IT" altLang="it-IT" sz="1600" u="sng" strike="sngStrike" dirty="0" err="1">
                  <a:solidFill>
                    <a:srgbClr val="2C2C2C"/>
                  </a:solidFill>
                </a:rPr>
                <a:t>dinatura</a:t>
              </a:r>
              <a:r>
                <a:rPr lang="it-IT" altLang="it-IT" sz="1600" u="sng" strike="sngStrike" dirty="0">
                  <a:solidFill>
                    <a:srgbClr val="2C2C2C"/>
                  </a:solidFill>
                </a:rPr>
                <a:t> non professionale resi in favore di  </a:t>
              </a:r>
              <a:r>
                <a:rPr lang="it-IT" altLang="it-IT" sz="1600" u="sng" strike="sngStrike" dirty="0" err="1">
                  <a:solidFill>
                    <a:srgbClr val="2C2C2C"/>
                  </a:solidFill>
                </a:rPr>
                <a:t>societa'</a:t>
              </a:r>
              <a:r>
                <a:rPr lang="it-IT" altLang="it-IT" sz="1600" u="sng" strike="sngStrike" dirty="0">
                  <a:solidFill>
                    <a:srgbClr val="2C2C2C"/>
                  </a:solidFill>
                </a:rPr>
                <a:t>  e  associazioni sportive dilettantistiche; </a:t>
              </a:r>
              <a:endParaRPr lang="it-IT" altLang="it-IT" sz="1600" u="sng" strike="sngStrike" dirty="0" smtClean="0">
                <a:solidFill>
                  <a:srgbClr val="2C2C2C"/>
                </a:solidFill>
              </a:endParaRPr>
            </a:p>
            <a:p>
              <a:pPr marL="342900" lvl="0" indent="-342900" algn="just">
                <a:lnSpc>
                  <a:spcPct val="100000"/>
                </a:lnSpc>
                <a:spcBef>
                  <a:spcPct val="0"/>
                </a:spcBef>
                <a:defRPr/>
              </a:pPr>
              <a:endParaRPr lang="it-IT" altLang="it-IT" sz="1600" u="sng" strike="sngStrike" dirty="0" smtClean="0">
                <a:solidFill>
                  <a:srgbClr val="2C2C2C"/>
                </a:solidFill>
              </a:endParaRPr>
            </a:p>
            <a:p>
              <a:pPr marL="342900" lvl="0" indent="-342900" algn="just">
                <a:lnSpc>
                  <a:spcPct val="100000"/>
                </a:lnSpc>
                <a:spcBef>
                  <a:spcPct val="0"/>
                </a:spcBef>
                <a:defRPr/>
              </a:pPr>
              <a:endParaRPr lang="it-IT" altLang="it-IT" sz="1600" dirty="0" smtClean="0">
                <a:solidFill>
                  <a:srgbClr val="2C2C2C"/>
                </a:solidFill>
              </a:endParaRPr>
            </a:p>
            <a:p>
              <a:pPr marL="342900" lvl="0" indent="-342900" algn="just">
                <a:lnSpc>
                  <a:spcPct val="100000"/>
                </a:lnSpc>
                <a:spcBef>
                  <a:spcPct val="0"/>
                </a:spcBef>
                <a:defRPr/>
              </a:pPr>
              <a:endParaRPr lang="it-IT" altLang="it-IT" sz="1600" u="sng" strike="sngStrike"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lvl="0" indent="-342900" algn="just">
                <a:lnSpc>
                  <a:spcPct val="100000"/>
                </a:lnSpc>
                <a:spcBef>
                  <a:spcPct val="0"/>
                </a:spcBef>
                <a:defRPr/>
              </a:pPr>
              <a:endParaRPr lang="it-IT" altLang="it-IT" sz="1600" dirty="0">
                <a:solidFill>
                  <a:srgbClr val="2C2C2C"/>
                </a:solidFill>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a:ln>
                    <a:noFill/>
                  </a:ln>
                  <a:solidFill>
                    <a:srgbClr val="2C2C2C"/>
                  </a:solidFill>
                  <a:effectLst/>
                  <a:uLnTx/>
                  <a:uFillTx/>
                  <a:latin typeface="Montserrat SemiBold"/>
                  <a:sym typeface="Montserrat SemiBold"/>
                </a:rPr>
                <a:t>Disposizioni in materia di lavoro sportivo  </a:t>
              </a:r>
              <a:r>
                <a:rPr kumimoji="0" lang="it-IT" altLang="it-IT" sz="2400" b="0" i="0" u="none" strike="noStrike" kern="0" cap="none" spc="0" normalizeH="0" baseline="0" noProof="0" dirty="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 xmlns:p14="http://schemas.microsoft.com/office/powerpoint/2010/main" val="2961583606"/>
      </p:ext>
    </p:extLst>
  </p:cSld>
  <p:clrMapOvr>
    <a:masterClrMapping/>
  </p:clrMapOvr>
  <p:transition spd="med">
    <p:fad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10799880"/>
            <a:chOff x="0" y="-203838"/>
            <a:chExt cx="9722997" cy="10799839"/>
          </a:xfrm>
        </p:grpSpPr>
        <p:sp>
          <p:nvSpPr>
            <p:cNvPr id="1784" name="TextBox 3"/>
            <p:cNvSpPr txBox="1"/>
            <p:nvPr/>
          </p:nvSpPr>
          <p:spPr>
            <a:xfrm>
              <a:off x="1003846" y="-203838"/>
              <a:ext cx="8719151" cy="10799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30000"/>
                </a:lnSpc>
                <a:defRPr sz="1100">
                  <a:solidFill>
                    <a:srgbClr val="969696"/>
                  </a:solidFill>
                </a:defRPr>
              </a:lvl1pPr>
            </a:lstStyle>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1" i="0" u="none" strike="noStrike" kern="0" cap="none" spc="0" normalizeH="0" baseline="0" noProof="0" dirty="0" smtClean="0">
                  <a:ln>
                    <a:noFill/>
                  </a:ln>
                  <a:solidFill>
                    <a:srgbClr val="2C2C2C"/>
                  </a:solidFill>
                  <a:effectLst/>
                  <a:uLnTx/>
                  <a:uFillTx/>
                  <a:latin typeface="Open Sans"/>
                  <a:sym typeface="Open Sans"/>
                </a:rPr>
                <a:t>Le collaborazioni sportive a partire dal 1 luglio</a:t>
              </a:r>
              <a:r>
                <a:rPr kumimoji="0" lang="it-IT" altLang="it-IT" sz="1600" b="1" i="0" u="none" strike="noStrike" kern="0" cap="none" spc="0" normalizeH="0" noProof="0" dirty="0" smtClean="0">
                  <a:ln>
                    <a:noFill/>
                  </a:ln>
                  <a:solidFill>
                    <a:srgbClr val="2C2C2C"/>
                  </a:solidFill>
                  <a:effectLst/>
                  <a:uLnTx/>
                  <a:uFillTx/>
                  <a:latin typeface="Open Sans"/>
                  <a:sym typeface="Open Sans"/>
                </a:rPr>
                <a:t> 2023</a:t>
              </a:r>
              <a:endParaRPr kumimoji="0" lang="it-IT" altLang="it-IT" sz="1600" b="1"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altLang="it-IT" sz="1600" b="0" i="0" u="none" strike="noStrike" kern="0" cap="none" spc="0" normalizeH="0" baseline="0" noProof="0" dirty="0">
                  <a:ln>
                    <a:noFill/>
                  </a:ln>
                  <a:solidFill>
                    <a:srgbClr val="2C2C2C"/>
                  </a:solidFill>
                  <a:effectLst/>
                  <a:uLnTx/>
                  <a:uFillTx/>
                  <a:latin typeface="Open Sans"/>
                  <a:sym typeface="Open Sans"/>
                </a:rPr>
                <a:t>     </a:t>
              </a:r>
            </a:p>
            <a:p>
              <a:pPr marL="342900" indent="-342900" algn="just">
                <a:lnSpc>
                  <a:spcPct val="100000"/>
                </a:lnSpc>
                <a:spcBef>
                  <a:spcPct val="0"/>
                </a:spcBef>
                <a:defRPr/>
              </a:pPr>
              <a:r>
                <a:rPr lang="it-IT" sz="1600" dirty="0" smtClean="0">
                  <a:solidFill>
                    <a:schemeClr val="tx1"/>
                  </a:solidFill>
                </a:rPr>
                <a:t>      Chi collabora a qualunque titolo all’interno del mondo sportivo (sia professionistico che dilettantistico) potrà essere inquadrato come:</a:t>
              </a: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sz="1600" b="1" dirty="0" smtClean="0">
                  <a:solidFill>
                    <a:srgbClr val="0070C0"/>
                  </a:solidFill>
                </a:rPr>
                <a:t>LAVORATORE SPORTIVO</a:t>
              </a:r>
            </a:p>
            <a:p>
              <a:pPr marL="342900" indent="-342900" algn="just">
                <a:lnSpc>
                  <a:spcPct val="100000"/>
                </a:lnSpc>
                <a:spcBef>
                  <a:spcPct val="0"/>
                </a:spcBef>
                <a:buFont typeface="Wingdings" pitchFamily="2" charset="2"/>
                <a:buChar char="Ø"/>
                <a:defRPr/>
              </a:pPr>
              <a:endParaRPr lang="it-IT" sz="1600" b="1" dirty="0" smtClean="0">
                <a:solidFill>
                  <a:schemeClr val="tx1"/>
                </a:solidFill>
              </a:endParaRPr>
            </a:p>
            <a:p>
              <a:pPr marL="342900" indent="-342900" algn="just">
                <a:lnSpc>
                  <a:spcPct val="100000"/>
                </a:lnSpc>
                <a:spcBef>
                  <a:spcPct val="0"/>
                </a:spcBef>
                <a:defRPr/>
              </a:pPr>
              <a:r>
                <a:rPr lang="it-IT" sz="1600" b="1" dirty="0" smtClean="0">
                  <a:solidFill>
                    <a:schemeClr val="tx1"/>
                  </a:solidFill>
                </a:rPr>
                <a:t>      </a:t>
              </a:r>
            </a:p>
            <a:p>
              <a:pPr marL="342900" indent="-342900" algn="just">
                <a:lnSpc>
                  <a:spcPct val="100000"/>
                </a:lnSpc>
                <a:spcBef>
                  <a:spcPct val="0"/>
                </a:spcBef>
                <a:defRPr/>
              </a:pPr>
              <a:r>
                <a:rPr lang="it-IT" sz="1600" b="1" dirty="0" smtClean="0">
                  <a:solidFill>
                    <a:schemeClr val="tx1"/>
                  </a:solidFill>
                </a:rPr>
                <a:t>                 </a:t>
              </a:r>
            </a:p>
            <a:p>
              <a:pPr marL="342900" indent="-342900" algn="just">
                <a:lnSpc>
                  <a:spcPct val="100000"/>
                </a:lnSpc>
                <a:spcBef>
                  <a:spcPct val="0"/>
                </a:spcBef>
                <a:buFont typeface="Wingdings" pitchFamily="2" charset="2"/>
                <a:buChar char="Ø"/>
                <a:defRPr/>
              </a:pPr>
              <a:r>
                <a:rPr lang="it-IT" sz="1600" b="1" dirty="0" smtClean="0">
                  <a:solidFill>
                    <a:srgbClr val="0070C0"/>
                  </a:solidFill>
                </a:rPr>
                <a:t>VOLONTARIO</a:t>
              </a: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buAutoNum type="arabicParenR"/>
                <a:defRPr/>
              </a:pPr>
              <a:endParaRPr lang="it-IT" sz="1600" dirty="0" smtClean="0">
                <a:solidFill>
                  <a:schemeClr val="tx1"/>
                </a:solidFill>
              </a:endParaRP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defRPr/>
              </a:pPr>
              <a:endParaRPr lang="it-IT" sz="1600" dirty="0" smtClean="0">
                <a:solidFill>
                  <a:schemeClr val="tx1"/>
                </a:solidFill>
              </a:endParaRPr>
            </a:p>
            <a:p>
              <a:pPr marL="342900" indent="-342900" algn="just">
                <a:lnSpc>
                  <a:spcPct val="100000"/>
                </a:lnSpc>
                <a:spcBef>
                  <a:spcPct val="0"/>
                </a:spcBef>
                <a:defRPr/>
              </a:pPr>
              <a:endParaRPr lang="it-IT" sz="1600" i="1" dirty="0" smtClean="0">
                <a:solidFill>
                  <a:schemeClr val="tx1"/>
                </a:solidFill>
              </a:endParaRPr>
            </a:p>
            <a:p>
              <a:pPr marL="342900" indent="-342900" algn="just">
                <a:lnSpc>
                  <a:spcPct val="100000"/>
                </a:lnSpc>
                <a:spcBef>
                  <a:spcPct val="0"/>
                </a:spcBef>
                <a:defRPr/>
              </a:pPr>
              <a:endParaRPr lang="it-IT" sz="1600" i="1" dirty="0" smtClean="0">
                <a:solidFill>
                  <a:schemeClr val="tx1"/>
                </a:solidFill>
              </a:endParaRPr>
            </a:p>
            <a:p>
              <a:pPr marL="342900" lvl="0" indent="-342900" algn="just">
                <a:lnSpc>
                  <a:spcPct val="100000"/>
                </a:lnSpc>
                <a:spcBef>
                  <a:spcPct val="0"/>
                </a:spcBef>
                <a:defRPr/>
              </a:pPr>
              <a:endParaRPr kumimoji="0" lang="it-IT" altLang="it-IT" sz="1600" b="0" i="0" u="none" strike="noStrike" kern="0" cap="none" spc="0" normalizeH="0" baseline="0" noProof="0" dirty="0">
                <a:ln>
                  <a:noFill/>
                </a:ln>
                <a:solidFill>
                  <a:schemeClr val="tx1"/>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altLang="it-IT" sz="1600" b="0" i="0"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endParaRPr kumimoji="0" lang="it-IT" sz="1600" b="0" i="1" u="none" strike="noStrike" kern="0" cap="none" spc="0" normalizeH="0" baseline="0" noProof="0" dirty="0">
                <a:ln>
                  <a:noFill/>
                </a:ln>
                <a:solidFill>
                  <a:srgbClr val="2C2C2C"/>
                </a:solidFill>
                <a:effectLst/>
                <a:uLnTx/>
                <a:uFillTx/>
                <a:latin typeface="Open Sans"/>
                <a:sym typeface="Open Sans"/>
              </a:endParaRPr>
            </a:p>
            <a:p>
              <a:pPr marL="342900" marR="0" lvl="0" indent="-342900" algn="just" defTabSz="914400" rtl="0" eaLnBrk="1" fontAlgn="auto" latinLnBrk="0" hangingPunct="0">
                <a:lnSpc>
                  <a:spcPct val="100000"/>
                </a:lnSpc>
                <a:spcBef>
                  <a:spcPct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16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it-IT" sz="1600" b="0" i="0" u="none" strike="noStrike" kern="0" cap="none" spc="0" normalizeH="0" baseline="0" noProof="0" dirty="0">
                  <a:ln>
                    <a:noFill/>
                  </a:ln>
                  <a:solidFill>
                    <a:srgbClr val="2C2C2C"/>
                  </a:solidFill>
                  <a:effectLst/>
                  <a:uLnTx/>
                  <a:uFillTx/>
                  <a:latin typeface="Open Sans"/>
                  <a:sym typeface="Open Sans"/>
                </a:rPr>
                <a:t> </a:t>
              </a:r>
            </a:p>
            <a:p>
              <a:pPr marL="0" marR="0" lvl="0" indent="0" algn="just" defTabSz="914400" rtl="0" eaLnBrk="1" fontAlgn="auto" latinLnBrk="0" hangingPunct="0">
                <a:lnSpc>
                  <a:spcPct val="130000"/>
                </a:lnSpc>
                <a:spcBef>
                  <a:spcPts val="0"/>
                </a:spcBef>
                <a:spcAft>
                  <a:spcPts val="0"/>
                </a:spcAft>
                <a:buClrTx/>
                <a:buSzTx/>
                <a:buFont typeface="Wingdings" pitchFamily="2" charset="2"/>
                <a:buChar char="Ø"/>
                <a:tabLst/>
                <a:defRPr/>
              </a:pPr>
              <a:endParaRPr kumimoji="0" lang="it-IT" alt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just" defTabSz="914400" rtl="0" eaLnBrk="1" fontAlgn="auto" latinLnBrk="0" hangingPunct="0">
                <a:lnSpc>
                  <a:spcPct val="100000"/>
                </a:lnSpc>
                <a:spcBef>
                  <a:spcPct val="0"/>
                </a:spcBef>
                <a:spcAft>
                  <a:spcPts val="0"/>
                </a:spcAft>
                <a:buClrTx/>
                <a:buSzTx/>
                <a:buFontTx/>
                <a:buNone/>
                <a:tabLst/>
                <a:defRPr/>
              </a:pPr>
              <a:r>
                <a:rPr kumimoji="0" lang="it-IT" altLang="it-IT" sz="1800" b="0" i="1" u="none" strike="noStrike" kern="0" cap="none" spc="0" normalizeH="0" baseline="0" noProof="0" dirty="0">
                  <a:ln>
                    <a:noFill/>
                  </a:ln>
                  <a:solidFill>
                    <a:srgbClr val="2C2C2C"/>
                  </a:solidFill>
                  <a:effectLst/>
                  <a:uLnTx/>
                  <a:uFillTx/>
                  <a:latin typeface="Open Sans"/>
                  <a:sym typeface="Open Sans"/>
                </a:rPr>
                <a:t> ” </a:t>
              </a:r>
              <a:r>
                <a:rPr kumimoji="0" sz="1800" b="0" i="0" u="none" strike="noStrike" kern="0" cap="none" spc="0" normalizeH="0" baseline="0" noProof="0" dirty="0">
                  <a:ln>
                    <a:noFill/>
                  </a:ln>
                  <a:solidFill>
                    <a:srgbClr val="2C2C2C"/>
                  </a:solidFill>
                  <a:effectLst/>
                  <a:uLnTx/>
                  <a:uFillTx/>
                  <a:latin typeface="Open Sans"/>
                  <a:sym typeface="Open Sans"/>
                </a:rPr>
                <a:t> </a:t>
              </a:r>
              <a:endParaRPr kumimoji="0" lang="it-IT" sz="1800" b="0" i="0" u="none" strike="noStrike" kern="0" cap="none" spc="0" normalizeH="0" baseline="0" noProof="0" dirty="0">
                <a:ln>
                  <a:noFill/>
                </a:ln>
                <a:solidFill>
                  <a:srgbClr val="2C2C2C"/>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r>
                <a:rPr kumimoji="0" lang="it-IT" sz="2000" b="0" i="0" u="none" strike="noStrike" kern="0" cap="none" spc="0" normalizeH="0" baseline="0" noProof="0" dirty="0">
                  <a:ln>
                    <a:noFill/>
                  </a:ln>
                  <a:solidFill>
                    <a:srgbClr val="969696"/>
                  </a:solidFill>
                  <a:effectLst/>
                  <a:uLnTx/>
                  <a:uFillTx/>
                  <a:latin typeface="Open Sans"/>
                  <a:sym typeface="Open Sans"/>
                </a:rPr>
                <a:t> </a:t>
              </a: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lang="it-IT" sz="2000" b="0" i="0" u="none" strike="noStrike" kern="0" cap="none" spc="0" normalizeH="0" baseline="0" noProof="0" dirty="0">
                <a:ln>
                  <a:noFill/>
                </a:ln>
                <a:solidFill>
                  <a:srgbClr val="969696"/>
                </a:solidFill>
                <a:effectLst/>
                <a:uLnTx/>
                <a:uFillTx/>
                <a:latin typeface="Open Sans"/>
                <a:sym typeface="Open Sans"/>
              </a:endParaRPr>
            </a:p>
            <a:p>
              <a:pPr marL="0" marR="0" lvl="0" indent="0" algn="l" defTabSz="914400" rtl="0" eaLnBrk="1" fontAlgn="auto" latinLnBrk="0" hangingPunct="0">
                <a:lnSpc>
                  <a:spcPct val="130000"/>
                </a:lnSpc>
                <a:spcBef>
                  <a:spcPts val="0"/>
                </a:spcBef>
                <a:spcAft>
                  <a:spcPts val="0"/>
                </a:spcAft>
                <a:buClrTx/>
                <a:buSzTx/>
                <a:buFontTx/>
                <a:buNone/>
                <a:tabLst/>
                <a:defRPr/>
              </a:pPr>
              <a:endParaRPr kumimoji="0" sz="2000" b="0" i="0" u="none" strike="noStrike" kern="0" cap="none" spc="0" normalizeH="0" baseline="0" noProof="0" dirty="0">
                <a:ln>
                  <a:noFill/>
                </a:ln>
                <a:solidFill>
                  <a:srgbClr val="969696"/>
                </a:solidFill>
                <a:effectLst/>
                <a:uLnTx/>
                <a:uFillTx/>
                <a:latin typeface="Open Sans"/>
                <a:sym typeface="Open Sans"/>
              </a:endParaRPr>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marL="0" marR="0" lvl="0" indent="0" algn="ctr" defTabSz="914400" rtl="0" eaLnBrk="1" fontAlgn="auto" latinLnBrk="0" hangingPunct="0">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Open Sans"/>
                <a:sym typeface="Open Sans"/>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2C2C2C"/>
                </a:solidFill>
                <a:effectLst/>
                <a:uLnTx/>
                <a:uFillTx/>
                <a:latin typeface="Open Sans"/>
                <a:sym typeface="Open Sans"/>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it-IT" sz="2400" b="0" i="0" u="none" strike="noStrike" kern="0" cap="none" spc="0" normalizeH="0" baseline="0" noProof="0" dirty="0" smtClean="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smtClean="0">
                  <a:ln>
                    <a:noFill/>
                  </a:ln>
                  <a:solidFill>
                    <a:srgbClr val="2C2C2C"/>
                  </a:solidFill>
                  <a:effectLst/>
                  <a:uLnTx/>
                  <a:uFillTx/>
                  <a:latin typeface="Montserrat SemiBold"/>
                  <a:sym typeface="Montserrat SemiBold"/>
                </a:rPr>
                <a:t>  </a:t>
              </a:r>
              <a:r>
                <a:rPr kumimoji="0" lang="it-IT" altLang="it-IT" sz="2400" b="0" i="0" u="none" strike="noStrike" kern="0" cap="none" spc="0" normalizeH="0" baseline="0" noProof="0" dirty="0" smtClean="0">
                  <a:ln>
                    <a:noFill/>
                  </a:ln>
                  <a:solidFill>
                    <a:srgbClr val="2C2C2C"/>
                  </a:solidFill>
                  <a:effectLst/>
                  <a:uLnTx/>
                  <a:uFillTx/>
                  <a:latin typeface="Montserrat SemiBold"/>
                  <a:ea typeface="Arial Unicode MS" pitchFamily="34" charset="-128"/>
                  <a:cs typeface="Arial Unicode MS" pitchFamily="34" charset="-128"/>
                  <a:sym typeface="Montserrat SemiBold"/>
                </a:rPr>
                <a:t> </a:t>
              </a:r>
              <a:endParaRPr kumimoji="0" sz="2400" b="0" i="0" u="none" strike="noStrike" kern="0" cap="none" spc="0" normalizeH="0" baseline="0" noProof="0" dirty="0">
                <a:ln>
                  <a:noFill/>
                </a:ln>
                <a:solidFill>
                  <a:srgbClr val="2C2C2C"/>
                </a:solidFill>
                <a:effectLst/>
                <a:uLnTx/>
                <a:uFillTx/>
                <a:latin typeface="Montserrat SemiBold"/>
                <a:sym typeface="Montserrat SemiBold"/>
              </a:endParaRPr>
            </a:p>
          </p:txBody>
        </p:sp>
      </p:grpSp>
    </p:spTree>
    <p:extLst>
      <p:ext uri="{BB962C8B-B14F-4D97-AF65-F5344CB8AC3E}">
        <p14:creationId xmlns:p14="http://schemas.microsoft.com/office/powerpoint/2010/main" xmlns="" val="2961583606"/>
      </p:ext>
    </p:extLst>
  </p:cSld>
  <p:clrMapOvr>
    <a:masterClrMapping/>
  </p:clrMapOvr>
  <mc:AlternateContent xmlns:mc="http://schemas.openxmlformats.org/markup-compatibility/2006">
    <mc:Choice xmlns:p14="http://schemas.microsoft.com/office/powerpoint/2010/main" xmlns=""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3" name="Slide Number Placeholder 3"/>
          <p:cNvSpPr txBox="1">
            <a:spLocks noGrp="1"/>
          </p:cNvSpPr>
          <p:nvPr>
            <p:ph type="sldNum" sz="quarter" idx="2"/>
          </p:nvPr>
        </p:nvSpPr>
        <p:spPr>
          <a:xfrm>
            <a:off x="10735217" y="6376146"/>
            <a:ext cx="168090" cy="1651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pPr/>
              <a:t>5</a:t>
            </a:fld>
            <a:endParaRPr/>
          </a:p>
        </p:txBody>
      </p:sp>
      <p:sp>
        <p:nvSpPr>
          <p:cNvPr id="1805" name="Rectangle 1"/>
          <p:cNvSpPr/>
          <p:nvPr/>
        </p:nvSpPr>
        <p:spPr>
          <a:xfrm>
            <a:off x="0" y="-1611560"/>
            <a:ext cx="5375149" cy="8469560"/>
          </a:xfrm>
          <a:prstGeom prst="rect">
            <a:avLst/>
          </a:prstGeom>
          <a:gradFill>
            <a:gsLst>
              <a:gs pos="0">
                <a:schemeClr val="accent2">
                  <a:alpha val="90000"/>
                </a:schemeClr>
              </a:gs>
              <a:gs pos="99000">
                <a:schemeClr val="accent4">
                  <a:alpha val="95000"/>
                </a:schemeClr>
              </a:gs>
            </a:gsLst>
            <a:lin ang="7199999"/>
          </a:gradFill>
          <a:ln w="12700">
            <a:miter lim="400000"/>
          </a:ln>
        </p:spPr>
        <p:txBody>
          <a:bodyPr lIns="45719" rIns="45719" anchor="ctr"/>
          <a:lstStyle/>
          <a:p>
            <a:pPr algn="ctr">
              <a:defRPr>
                <a:solidFill>
                  <a:srgbClr val="FFFFFF"/>
                </a:solidFill>
              </a:defRPr>
            </a:pPr>
            <a:endParaRPr/>
          </a:p>
        </p:txBody>
      </p:sp>
      <p:grpSp>
        <p:nvGrpSpPr>
          <p:cNvPr id="2" name="Group 26"/>
          <p:cNvGrpSpPr/>
          <p:nvPr/>
        </p:nvGrpSpPr>
        <p:grpSpPr>
          <a:xfrm>
            <a:off x="809588" y="1571612"/>
            <a:ext cx="4565561" cy="2287319"/>
            <a:chOff x="0" y="0"/>
            <a:chExt cx="4565559" cy="2287312"/>
          </a:xfrm>
        </p:grpSpPr>
        <p:sp>
          <p:nvSpPr>
            <p:cNvPr id="1806" name="Freeform: Shape 3"/>
            <p:cNvSpPr/>
            <p:nvPr/>
          </p:nvSpPr>
          <p:spPr>
            <a:xfrm>
              <a:off x="159855" y="0"/>
              <a:ext cx="430383" cy="354845"/>
            </a:xfrm>
            <a:custGeom>
              <a:avLst/>
              <a:gdLst/>
              <a:ahLst/>
              <a:cxnLst>
                <a:cxn ang="0">
                  <a:pos x="wd2" y="hd2"/>
                </a:cxn>
                <a:cxn ang="5400000">
                  <a:pos x="wd2" y="hd2"/>
                </a:cxn>
                <a:cxn ang="10800000">
                  <a:pos x="wd2" y="hd2"/>
                </a:cxn>
                <a:cxn ang="16200000">
                  <a:pos x="wd2" y="hd2"/>
                </a:cxn>
              </a:cxnLst>
              <a:rect l="0" t="0" r="r" b="b"/>
              <a:pathLst>
                <a:path w="21600" h="21600" extrusionOk="0">
                  <a:moveTo>
                    <a:pt x="16575" y="0"/>
                  </a:moveTo>
                  <a:lnTo>
                    <a:pt x="21196" y="0"/>
                  </a:lnTo>
                  <a:lnTo>
                    <a:pt x="18885" y="10661"/>
                  </a:lnTo>
                  <a:cubicBezTo>
                    <a:pt x="19732" y="11079"/>
                    <a:pt x="20397" y="11741"/>
                    <a:pt x="20878" y="12646"/>
                  </a:cubicBezTo>
                  <a:cubicBezTo>
                    <a:pt x="21359" y="13552"/>
                    <a:pt x="21600" y="14632"/>
                    <a:pt x="21600" y="15887"/>
                  </a:cubicBezTo>
                  <a:cubicBezTo>
                    <a:pt x="21600" y="17559"/>
                    <a:pt x="21157" y="18929"/>
                    <a:pt x="20272" y="19997"/>
                  </a:cubicBezTo>
                  <a:cubicBezTo>
                    <a:pt x="19386" y="21066"/>
                    <a:pt x="18289" y="21600"/>
                    <a:pt x="16980" y="21600"/>
                  </a:cubicBezTo>
                  <a:cubicBezTo>
                    <a:pt x="15593" y="21600"/>
                    <a:pt x="14458" y="21066"/>
                    <a:pt x="13572" y="19997"/>
                  </a:cubicBezTo>
                  <a:cubicBezTo>
                    <a:pt x="12687" y="18929"/>
                    <a:pt x="12244" y="17559"/>
                    <a:pt x="12244" y="15887"/>
                  </a:cubicBezTo>
                  <a:cubicBezTo>
                    <a:pt x="12244" y="15050"/>
                    <a:pt x="12330" y="14237"/>
                    <a:pt x="12504" y="13448"/>
                  </a:cubicBezTo>
                  <a:cubicBezTo>
                    <a:pt x="12677" y="12658"/>
                    <a:pt x="13014" y="11474"/>
                    <a:pt x="13514" y="9894"/>
                  </a:cubicBezTo>
                  <a:close/>
                  <a:moveTo>
                    <a:pt x="4332" y="0"/>
                  </a:moveTo>
                  <a:lnTo>
                    <a:pt x="8952" y="0"/>
                  </a:lnTo>
                  <a:lnTo>
                    <a:pt x="6642" y="10661"/>
                  </a:lnTo>
                  <a:cubicBezTo>
                    <a:pt x="7489" y="11079"/>
                    <a:pt x="8153" y="11741"/>
                    <a:pt x="8634" y="12646"/>
                  </a:cubicBezTo>
                  <a:cubicBezTo>
                    <a:pt x="9116" y="13552"/>
                    <a:pt x="9356" y="14632"/>
                    <a:pt x="9356" y="15887"/>
                  </a:cubicBezTo>
                  <a:cubicBezTo>
                    <a:pt x="9356" y="17559"/>
                    <a:pt x="8913" y="18929"/>
                    <a:pt x="8028" y="19997"/>
                  </a:cubicBezTo>
                  <a:cubicBezTo>
                    <a:pt x="7142" y="21066"/>
                    <a:pt x="6045" y="21600"/>
                    <a:pt x="4736" y="21600"/>
                  </a:cubicBezTo>
                  <a:cubicBezTo>
                    <a:pt x="3350" y="21600"/>
                    <a:pt x="2214" y="21066"/>
                    <a:pt x="1328" y="19997"/>
                  </a:cubicBezTo>
                  <a:cubicBezTo>
                    <a:pt x="443" y="18929"/>
                    <a:pt x="0" y="17559"/>
                    <a:pt x="0" y="15887"/>
                  </a:cubicBezTo>
                  <a:cubicBezTo>
                    <a:pt x="0" y="15050"/>
                    <a:pt x="87" y="14237"/>
                    <a:pt x="260" y="13448"/>
                  </a:cubicBezTo>
                  <a:cubicBezTo>
                    <a:pt x="433" y="12658"/>
                    <a:pt x="770" y="11474"/>
                    <a:pt x="1271" y="9894"/>
                  </a:cubicBezTo>
                  <a:close/>
                </a:path>
              </a:pathLst>
            </a:custGeom>
            <a:solidFill>
              <a:srgbClr val="FFFFFF"/>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807" name="Group 25"/>
            <p:cNvSpPr/>
            <p:nvPr/>
          </p:nvSpPr>
          <p:spPr>
            <a:xfrm>
              <a:off x="0" y="569926"/>
              <a:ext cx="4565559" cy="17173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110000"/>
                </a:lnSpc>
                <a:defRPr sz="2400">
                  <a:solidFill>
                    <a:srgbClr val="FFFFFF"/>
                  </a:solidFill>
                  <a:latin typeface="Raleway Light"/>
                  <a:ea typeface="Raleway Light"/>
                  <a:cs typeface="Raleway Light"/>
                  <a:sym typeface="Raleway Light"/>
                </a:defRPr>
              </a:pPr>
              <a:r>
                <a:rPr lang="it-IT" sz="2400" dirty="0">
                  <a:solidFill>
                    <a:schemeClr val="bg1"/>
                  </a:solidFill>
                </a:rPr>
                <a:t>Titolo V: Disposizioni in materia di lavoro sportivo</a:t>
              </a:r>
              <a:r>
                <a:rPr lang="it-IT" altLang="it-IT" dirty="0">
                  <a:solidFill>
                    <a:schemeClr val="bg1"/>
                  </a:solidFill>
                </a:rPr>
                <a:t>  </a:t>
              </a:r>
            </a:p>
            <a:p>
              <a:pPr>
                <a:lnSpc>
                  <a:spcPct val="110000"/>
                </a:lnSpc>
                <a:defRPr sz="2400">
                  <a:solidFill>
                    <a:srgbClr val="FFFFFF"/>
                  </a:solidFill>
                  <a:latin typeface="Raleway Light"/>
                  <a:ea typeface="Raleway Light"/>
                  <a:cs typeface="Raleway Light"/>
                  <a:sym typeface="Raleway Light"/>
                </a:defRPr>
              </a:pPr>
              <a:r>
                <a:rPr lang="it-IT" altLang="it-IT" dirty="0">
                  <a:solidFill>
                    <a:schemeClr val="bg1"/>
                  </a:solidFill>
                  <a:ea typeface="Arial Unicode MS" pitchFamily="34" charset="-128"/>
                  <a:cs typeface="Arial Unicode MS" pitchFamily="34" charset="-128"/>
                </a:rPr>
                <a:t>Art. </a:t>
              </a:r>
              <a:r>
                <a:rPr lang="it-IT" altLang="it-IT" dirty="0" smtClean="0">
                  <a:solidFill>
                    <a:schemeClr val="bg1"/>
                  </a:solidFill>
                  <a:ea typeface="Arial Unicode MS" pitchFamily="34" charset="-128"/>
                  <a:cs typeface="Arial Unicode MS" pitchFamily="34" charset="-128"/>
                </a:rPr>
                <a:t>25: Lavoratore sportivo </a:t>
              </a:r>
              <a:endParaRPr lang="it-IT" dirty="0">
                <a:solidFill>
                  <a:schemeClr val="bg1"/>
                </a:solidFill>
              </a:endParaRPr>
            </a:p>
            <a:p>
              <a:pPr>
                <a:lnSpc>
                  <a:spcPct val="110000"/>
                </a:lnSpc>
                <a:defRPr sz="2400">
                  <a:solidFill>
                    <a:srgbClr val="FFFFFF"/>
                  </a:solidFill>
                  <a:latin typeface="Raleway Light"/>
                  <a:ea typeface="Raleway Light"/>
                  <a:cs typeface="Raleway Light"/>
                  <a:sym typeface="Raleway Light"/>
                </a:defRPr>
              </a:pPr>
              <a:endParaRPr dirty="0"/>
            </a:p>
          </p:txBody>
        </p:sp>
      </p:grpSp>
      <p:pic>
        <p:nvPicPr>
          <p:cNvPr id="8" name="Picture 2" descr="logo"/>
          <p:cNvPicPr>
            <a:picLocks noChangeAspect="1" noChangeArrowheads="1"/>
          </p:cNvPicPr>
          <p:nvPr/>
        </p:nvPicPr>
        <p:blipFill>
          <a:blip r:embed="rId2"/>
          <a:srcRect/>
          <a:stretch>
            <a:fillRect/>
          </a:stretch>
        </p:blipFill>
        <p:spPr bwMode="auto">
          <a:xfrm>
            <a:off x="6810380" y="1857364"/>
            <a:ext cx="3810000" cy="2316480"/>
          </a:xfrm>
          <a:prstGeom prst="rect">
            <a:avLst/>
          </a:prstGeom>
          <a:noFill/>
        </p:spPr>
      </p:pic>
    </p:spTree>
    <p:extLst>
      <p:ext uri="{BB962C8B-B14F-4D97-AF65-F5344CB8AC3E}">
        <p14:creationId xmlns="" xmlns:p14="http://schemas.microsoft.com/office/powerpoint/2010/main" val="337731564"/>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7032694"/>
            <a:chOff x="0" y="-203838"/>
            <a:chExt cx="9722997" cy="7032671"/>
          </a:xfrm>
        </p:grpSpPr>
        <p:sp>
          <p:nvSpPr>
            <p:cNvPr id="1784" name="TextBox 3"/>
            <p:cNvSpPr txBox="1"/>
            <p:nvPr/>
          </p:nvSpPr>
          <p:spPr>
            <a:xfrm>
              <a:off x="1003846" y="-203838"/>
              <a:ext cx="8719151" cy="70326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endParaRPr lang="it-IT" sz="1600" dirty="0">
                <a:solidFill>
                  <a:schemeClr val="tx1"/>
                </a:solidFill>
              </a:endParaRPr>
            </a:p>
            <a:p>
              <a:pPr marL="342900" indent="-342900" algn="just">
                <a:lnSpc>
                  <a:spcPct val="100000"/>
                </a:lnSpc>
                <a:spcBef>
                  <a:spcPct val="0"/>
                </a:spcBef>
                <a:defRPr/>
              </a:pPr>
              <a:r>
                <a:rPr lang="it-IT" sz="1600" dirty="0">
                  <a:solidFill>
                    <a:schemeClr val="tx1"/>
                  </a:solidFill>
                </a:rPr>
                <a:t> </a:t>
              </a:r>
              <a:endParaRPr lang="it-IT" altLang="it-IT" sz="1600" dirty="0">
                <a:solidFill>
                  <a:schemeClr val="tx1"/>
                </a:solidFill>
              </a:endParaRPr>
            </a:p>
            <a:p>
              <a:pPr marL="342900" indent="-342900" algn="just">
                <a:lnSpc>
                  <a:spcPct val="100000"/>
                </a:lnSpc>
                <a:spcBef>
                  <a:spcPct val="0"/>
                </a:spcBef>
                <a:defRPr/>
              </a:pPr>
              <a:r>
                <a:rPr lang="it-IT" sz="1600" dirty="0">
                  <a:solidFill>
                    <a:schemeClr val="tx1"/>
                  </a:solidFill>
                </a:rPr>
                <a:t>      “</a:t>
              </a:r>
              <a:r>
                <a:rPr lang="it-IT" sz="1600" i="1" dirty="0">
                  <a:solidFill>
                    <a:schemeClr val="tx1"/>
                  </a:solidFill>
                </a:rPr>
                <a:t>E' lavoratore sportivo l'atleta, l'allenatore, l'istruttore,  il direttore tecnico, il direttore sportivo, il preparatore  atletico  e il direttore di gara  che,  senza  alcuna  distinzione  di  genere  e indipendentemente dal  settore  professionistico  o  dilettantistico, esercita l'</a:t>
              </a:r>
              <a:r>
                <a:rPr lang="it-IT" sz="1600" i="1" dirty="0" err="1">
                  <a:solidFill>
                    <a:schemeClr val="tx1"/>
                  </a:solidFill>
                </a:rPr>
                <a:t>attivita</a:t>
              </a:r>
              <a:r>
                <a:rPr lang="it-IT" sz="1600" i="1" dirty="0">
                  <a:solidFill>
                    <a:schemeClr val="tx1"/>
                  </a:solidFill>
                </a:rPr>
                <a:t>' sportiva verso  un  corrispettivo </a:t>
              </a:r>
              <a:r>
                <a:rPr lang="it-IT" sz="1600" i="1" dirty="0">
                  <a:solidFill>
                    <a:srgbClr val="00B050"/>
                  </a:solidFill>
                </a:rPr>
                <a:t>a favore di un soggetto dell’ordinamento </a:t>
              </a:r>
              <a:r>
                <a:rPr lang="it-IT" sz="1600" i="1" dirty="0" smtClean="0">
                  <a:solidFill>
                    <a:srgbClr val="00B050"/>
                  </a:solidFill>
                </a:rPr>
                <a:t>sportivo, iscritto nel Registro nazionale delle attività sportive dilettantistiche, nonché a favore delle Federazioni sportive nazionali, delle Discipline sportive associate, degli Enti di promozione sportiva, delle associazioni benemerite, anche </a:t>
              </a:r>
              <a:r>
                <a:rPr lang="it-IT" sz="1600" i="1" dirty="0" err="1" smtClean="0">
                  <a:solidFill>
                    <a:srgbClr val="00B050"/>
                  </a:solidFill>
                </a:rPr>
                <a:t>paralimpici</a:t>
              </a:r>
              <a:r>
                <a:rPr lang="it-IT" sz="1600" i="1" dirty="0" smtClean="0">
                  <a:solidFill>
                    <a:srgbClr val="00B050"/>
                  </a:solidFill>
                </a:rPr>
                <a:t>, del CONI</a:t>
              </a:r>
              <a:r>
                <a:rPr lang="it-IT" sz="1600" dirty="0" smtClean="0">
                  <a:solidFill>
                    <a:srgbClr val="00B050"/>
                  </a:solidFill>
                </a:rPr>
                <a:t>, </a:t>
              </a:r>
              <a:r>
                <a:rPr lang="it-IT" sz="1600" b="1" dirty="0" smtClean="0">
                  <a:solidFill>
                    <a:srgbClr val="00B050"/>
                  </a:solidFill>
                </a:rPr>
                <a:t>o di altro soggetto tesserato</a:t>
              </a:r>
              <a:r>
                <a:rPr lang="it-IT" sz="1600" dirty="0" smtClean="0">
                  <a:solidFill>
                    <a:srgbClr val="00B050"/>
                  </a:solidFill>
                </a:rPr>
                <a:t>”</a:t>
              </a:r>
              <a:endParaRPr lang="it-IT" sz="1600" dirty="0">
                <a:solidFill>
                  <a:srgbClr val="00B050"/>
                </a:solidFill>
              </a:endParaRPr>
            </a:p>
            <a:p>
              <a:pPr algn="just"/>
              <a:endParaRPr lang="it-IT" sz="1600" dirty="0">
                <a:solidFill>
                  <a:schemeClr val="tx1"/>
                </a:solidFill>
              </a:endParaRP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7845225"/>
            <a:chOff x="0" y="-203838"/>
            <a:chExt cx="9722997" cy="7845200"/>
          </a:xfrm>
        </p:grpSpPr>
        <p:sp>
          <p:nvSpPr>
            <p:cNvPr id="1784" name="TextBox 3"/>
            <p:cNvSpPr txBox="1"/>
            <p:nvPr/>
          </p:nvSpPr>
          <p:spPr>
            <a:xfrm>
              <a:off x="1003846" y="-203838"/>
              <a:ext cx="8719151" cy="78452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r>
                <a:rPr lang="it-IT" sz="1600" i="1" dirty="0">
                  <a:solidFill>
                    <a:schemeClr val="tx1"/>
                  </a:solidFill>
                </a:rPr>
                <a:t>« È lavoratore sportivo anche ogni </a:t>
              </a:r>
              <a:r>
                <a:rPr lang="it-IT" sz="1600" i="1" dirty="0" err="1" smtClean="0">
                  <a:solidFill>
                    <a:schemeClr val="tx1"/>
                  </a:solidFill>
                </a:rPr>
                <a:t>tesserato…</a:t>
              </a:r>
              <a:r>
                <a:rPr lang="it-IT" sz="1600" i="1" dirty="0" smtClean="0">
                  <a:solidFill>
                    <a:schemeClr val="tx1"/>
                  </a:solidFill>
                </a:rPr>
                <a:t> </a:t>
              </a:r>
              <a:r>
                <a:rPr lang="it-IT" sz="1600" i="1" dirty="0">
                  <a:solidFill>
                    <a:schemeClr val="tx1"/>
                  </a:solidFill>
                </a:rPr>
                <a:t>che svolge verso un corrispettivo le mansioni rientranti, </a:t>
              </a:r>
              <a:r>
                <a:rPr lang="it-IT" sz="1600" i="1" dirty="0">
                  <a:solidFill>
                    <a:srgbClr val="00B050"/>
                  </a:solidFill>
                </a:rPr>
                <a:t>sulla base dei  </a:t>
              </a:r>
              <a:r>
                <a:rPr lang="it-IT" sz="1600" i="1" dirty="0" smtClean="0">
                  <a:solidFill>
                    <a:srgbClr val="00B050"/>
                  </a:solidFill>
                </a:rPr>
                <a:t>regolamenti della singola disciplina sportiva </a:t>
              </a:r>
              <a:r>
                <a:rPr lang="it-IT" sz="1600" i="1" dirty="0" smtClean="0">
                  <a:solidFill>
                    <a:schemeClr val="tx1"/>
                  </a:solidFill>
                </a:rPr>
                <a:t> </a:t>
              </a:r>
              <a:r>
                <a:rPr lang="it-IT" sz="1600" i="1" dirty="0">
                  <a:solidFill>
                    <a:schemeClr val="tx1"/>
                  </a:solidFill>
                </a:rPr>
                <a:t>tra quelle necessarie per lo svolgimento di attività sportiva,  con esclusione delle mansioni di carattere amministrativo-gestionale. </a:t>
              </a:r>
              <a:r>
                <a:rPr lang="it-IT" sz="1600" i="1" dirty="0">
                  <a:solidFill>
                    <a:srgbClr val="00B050"/>
                  </a:solidFill>
                </a:rPr>
                <a:t>Non sono lavoratori sportivi coloro che forniscono prestazioni nell’ambito di una professione la cui abilitazione professionale è rilasciata al di fuori dell’ordinamento sportivo e per il cui esercizio devono essere iscritti in appositi albi o elenchi tenuti dai rispettivi ordini professionali</a:t>
              </a:r>
              <a:r>
                <a:rPr lang="it-IT" sz="1600" i="1" dirty="0">
                  <a:solidFill>
                    <a:schemeClr val="tx1"/>
                  </a:solidFill>
                </a:rPr>
                <a:t>”</a:t>
              </a:r>
              <a:endParaRPr lang="it-IT" sz="1600" dirty="0">
                <a:solidFill>
                  <a:schemeClr val="tx1"/>
                </a:solidFill>
              </a:endParaRPr>
            </a:p>
            <a:p>
              <a:endParaRPr lang="it-IT" sz="1600" dirty="0">
                <a:solidFill>
                  <a:schemeClr val="tx1"/>
                </a:solidFill>
              </a:endParaRPr>
            </a:p>
            <a:p>
              <a:pPr marL="342900" lvl="0" indent="-342900" algn="just">
                <a:lnSpc>
                  <a:spcPct val="100000"/>
                </a:lnSpc>
                <a:spcBef>
                  <a:spcPct val="0"/>
                </a:spcBef>
                <a:defRPr/>
              </a:pPr>
              <a:r>
                <a:rPr lang="it-IT" sz="1600" dirty="0">
                  <a:solidFill>
                    <a:schemeClr val="tx1"/>
                  </a:solidFill>
                </a:rPr>
                <a:t> </a:t>
              </a:r>
              <a:endParaRPr lang="it-IT" sz="1600" i="1" dirty="0">
                <a:solidFill>
                  <a:srgbClr val="2C2C2C"/>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568773"/>
            <a:chOff x="0" y="-203838"/>
            <a:chExt cx="9722997" cy="9568741"/>
          </a:xfrm>
        </p:grpSpPr>
        <p:sp>
          <p:nvSpPr>
            <p:cNvPr id="1784" name="TextBox 3"/>
            <p:cNvSpPr txBox="1"/>
            <p:nvPr/>
          </p:nvSpPr>
          <p:spPr>
            <a:xfrm>
              <a:off x="1003846" y="-203838"/>
              <a:ext cx="8719151" cy="9568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r>
                <a:rPr lang="it-IT" sz="1600" i="1" dirty="0" smtClean="0">
                  <a:solidFill>
                    <a:schemeClr val="tx1"/>
                  </a:solidFill>
                </a:rPr>
                <a:t>«</a:t>
              </a:r>
              <a:r>
                <a:rPr lang="it-IT" sz="1600" i="1" dirty="0" smtClean="0">
                  <a:solidFill>
                    <a:srgbClr val="00B050"/>
                  </a:solidFill>
                </a:rPr>
                <a:t>L’elenco delle ulteriori mansioni necessarie per lo svolgimento di attività sportiva sarà</a:t>
              </a:r>
              <a:r>
                <a:rPr lang="it-IT" sz="1600" dirty="0" smtClean="0">
                  <a:solidFill>
                    <a:schemeClr val="tx1"/>
                  </a:solidFill>
                </a:rPr>
                <a:t>:</a:t>
              </a:r>
            </a:p>
            <a:p>
              <a:pPr marL="342900" indent="-342900" algn="just">
                <a:lnSpc>
                  <a:spcPct val="100000"/>
                </a:lnSpc>
                <a:spcBef>
                  <a:spcPct val="0"/>
                </a:spcBef>
                <a:buFont typeface="Wingdings" pitchFamily="2" charset="2"/>
                <a:buChar char="Ø"/>
                <a:defRPr/>
              </a:pPr>
              <a:endParaRPr lang="it-IT" sz="1600" dirty="0" smtClean="0">
                <a:solidFill>
                  <a:schemeClr val="tx1"/>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approvato con decreto dell’Autorità di Governo delegata in materia di sport, sentito il Ministro del lavoro e delle politiche sociali, </a:t>
              </a:r>
            </a:p>
            <a:p>
              <a:pPr marL="342900" indent="-342900" algn="just">
                <a:lnSpc>
                  <a:spcPct val="100000"/>
                </a:lnSpc>
                <a:spcBef>
                  <a:spcPct val="0"/>
                </a:spcBef>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tenuto e aggiornato dal Dipartimento per lo sport.</a:t>
              </a:r>
            </a:p>
            <a:p>
              <a:pPr marL="342900" indent="-342900" algn="just">
                <a:lnSpc>
                  <a:spcPct val="100000"/>
                </a:lnSpc>
                <a:spcBef>
                  <a:spcPct val="0"/>
                </a:spcBef>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includerà le mansioni svolte dalle figure che, in base ai regolamenti tecnici delle FSN e DSA, anche </a:t>
              </a:r>
              <a:r>
                <a:rPr lang="it-IT" sz="1600" dirty="0" err="1" smtClean="0">
                  <a:solidFill>
                    <a:srgbClr val="00B050"/>
                  </a:solidFill>
                </a:rPr>
                <a:t>paralimpiche</a:t>
              </a:r>
              <a:r>
                <a:rPr lang="it-IT" sz="1600" dirty="0" smtClean="0">
                  <a:solidFill>
                    <a:srgbClr val="00B050"/>
                  </a:solidFill>
                </a:rPr>
                <a:t>, sono necessarie per lo svolgimento delle singole discipline sportive</a:t>
              </a:r>
            </a:p>
            <a:p>
              <a:pPr marL="342900" indent="-342900" algn="just">
                <a:lnSpc>
                  <a:spcPct val="100000"/>
                </a:lnSpc>
                <a:spcBef>
                  <a:spcPct val="0"/>
                </a:spcBef>
                <a:buFont typeface="Wingdings" pitchFamily="2" charset="2"/>
                <a:buChar char="Ø"/>
                <a:defRPr/>
              </a:pPr>
              <a:endParaRPr lang="it-IT" sz="1600" dirty="0" smtClean="0">
                <a:solidFill>
                  <a:srgbClr val="00B050"/>
                </a:solidFill>
              </a:endParaRPr>
            </a:p>
            <a:p>
              <a:pPr marL="342900" indent="-342900" algn="just">
                <a:lnSpc>
                  <a:spcPct val="100000"/>
                </a:lnSpc>
                <a:spcBef>
                  <a:spcPct val="0"/>
                </a:spcBef>
                <a:buFont typeface="Wingdings" pitchFamily="2" charset="2"/>
                <a:buChar char="Ø"/>
                <a:defRPr/>
              </a:pPr>
              <a:r>
                <a:rPr lang="it-IT" sz="1600" dirty="0" smtClean="0">
                  <a:solidFill>
                    <a:srgbClr val="00B050"/>
                  </a:solidFill>
                </a:rPr>
                <a:t>Le mansioni sono comunicate al Dipartimento per lo sport, attraverso il CONI e il CIP per gli ambiti di rispettiva competenza, entro il 31 dicembre di ogni anno. In mancanza, si intendono confermate le mansioni dell’anno precedente.</a:t>
              </a:r>
            </a:p>
            <a:p>
              <a:pPr marL="342900" indent="-342900" algn="just">
                <a:lnSpc>
                  <a:spcPct val="100000"/>
                </a:lnSpc>
                <a:spcBef>
                  <a:spcPct val="0"/>
                </a:spcBef>
                <a:defRPr/>
              </a:pPr>
              <a:endParaRPr lang="it-IT" sz="1600" dirty="0">
                <a:solidFill>
                  <a:schemeClr val="tx1"/>
                </a:solidFill>
              </a:endParaRPr>
            </a:p>
            <a:p>
              <a:endParaRPr lang="it-IT" sz="1600" dirty="0">
                <a:solidFill>
                  <a:schemeClr val="tx1"/>
                </a:solidFill>
              </a:endParaRPr>
            </a:p>
            <a:p>
              <a:pPr marL="342900" lvl="0" indent="-342900" algn="just">
                <a:lnSpc>
                  <a:spcPct val="100000"/>
                </a:lnSpc>
                <a:spcBef>
                  <a:spcPct val="0"/>
                </a:spcBef>
                <a:defRPr/>
              </a:pPr>
              <a:r>
                <a:rPr lang="it-IT" sz="1600" dirty="0">
                  <a:solidFill>
                    <a:schemeClr val="tx1"/>
                  </a:solidFill>
                </a:rPr>
                <a:t> </a:t>
              </a:r>
              <a:endParaRPr lang="it-IT" sz="1600" i="1" dirty="0">
                <a:solidFill>
                  <a:srgbClr val="2C2C2C"/>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1234502" y="1785926"/>
            <a:ext cx="9722998" cy="9002464"/>
            <a:chOff x="0" y="-203838"/>
            <a:chExt cx="9722997" cy="9002435"/>
          </a:xfrm>
        </p:grpSpPr>
        <p:sp>
          <p:nvSpPr>
            <p:cNvPr id="1784" name="TextBox 3"/>
            <p:cNvSpPr txBox="1"/>
            <p:nvPr/>
          </p:nvSpPr>
          <p:spPr>
            <a:xfrm>
              <a:off x="1003846" y="-203838"/>
              <a:ext cx="8719151" cy="900243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30000"/>
                </a:lnSpc>
                <a:defRPr sz="1100">
                  <a:solidFill>
                    <a:srgbClr val="969696"/>
                  </a:solidFill>
                </a:defRPr>
              </a:lvl1pPr>
            </a:lstStyle>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altLang="it-IT" sz="1600" b="1" dirty="0">
                  <a:solidFill>
                    <a:schemeClr val="tx1"/>
                  </a:solidFill>
                </a:rPr>
                <a:t>LAVORATORE SPORTIVO (ART.25)</a:t>
              </a:r>
            </a:p>
            <a:p>
              <a:pPr marL="342900" indent="-342900" algn="just">
                <a:lnSpc>
                  <a:spcPct val="100000"/>
                </a:lnSpc>
                <a:spcBef>
                  <a:spcPct val="0"/>
                </a:spcBef>
                <a:defRPr/>
              </a:pPr>
              <a:endParaRPr lang="it-IT" altLang="it-IT" sz="1600" dirty="0">
                <a:solidFill>
                  <a:schemeClr val="tx1"/>
                </a:solidFill>
              </a:endParaRPr>
            </a:p>
            <a:p>
              <a:pPr marL="342900" indent="-342900" algn="just">
                <a:lnSpc>
                  <a:spcPct val="100000"/>
                </a:lnSpc>
                <a:spcBef>
                  <a:spcPct val="0"/>
                </a:spcBef>
                <a:defRPr/>
              </a:pPr>
              <a:r>
                <a:rPr lang="it-IT" altLang="it-IT" sz="1600" dirty="0">
                  <a:solidFill>
                    <a:schemeClr val="tx1"/>
                  </a:solidFill>
                </a:rPr>
                <a:t> </a:t>
              </a:r>
            </a:p>
            <a:p>
              <a:pPr marL="342900" indent="-342900" algn="just">
                <a:lnSpc>
                  <a:spcPct val="100000"/>
                </a:lnSpc>
                <a:spcBef>
                  <a:spcPct val="0"/>
                </a:spcBef>
                <a:defRPr/>
              </a:pPr>
              <a:r>
                <a:rPr lang="it-IT" sz="1600" dirty="0">
                  <a:solidFill>
                    <a:schemeClr val="tx1"/>
                  </a:solidFill>
                </a:rPr>
                <a:t>      </a:t>
              </a:r>
              <a:endParaRPr lang="it-IT" sz="1600" dirty="0" smtClean="0">
                <a:solidFill>
                  <a:schemeClr val="tx1"/>
                </a:solidFill>
              </a:endParaRPr>
            </a:p>
            <a:p>
              <a:pPr marL="342900" lvl="0" indent="-342900" algn="just">
                <a:lnSpc>
                  <a:spcPct val="100000"/>
                </a:lnSpc>
                <a:spcBef>
                  <a:spcPct val="0"/>
                </a:spcBef>
                <a:defRPr/>
              </a:pPr>
              <a:r>
                <a:rPr lang="it-IT" sz="1600" dirty="0" smtClean="0">
                  <a:solidFill>
                    <a:schemeClr val="tx1"/>
                  </a:solidFill>
                </a:rPr>
                <a:t> </a:t>
              </a:r>
              <a:r>
                <a:rPr lang="it-IT" sz="1600" i="1" dirty="0" smtClean="0">
                  <a:solidFill>
                    <a:srgbClr val="2C2C2C"/>
                  </a:solidFill>
                </a:rPr>
                <a:t>TIPOLOGIE </a:t>
              </a:r>
              <a:r>
                <a:rPr lang="it-IT" sz="1600" i="1" dirty="0" err="1" smtClean="0">
                  <a:solidFill>
                    <a:srgbClr val="2C2C2C"/>
                  </a:solidFill>
                </a:rPr>
                <a:t>DI</a:t>
              </a:r>
              <a:r>
                <a:rPr lang="it-IT" sz="1600" i="1" dirty="0" smtClean="0">
                  <a:solidFill>
                    <a:srgbClr val="2C2C2C"/>
                  </a:solidFill>
                </a:rPr>
                <a:t> RAPPORTO:</a:t>
              </a:r>
            </a:p>
            <a:p>
              <a:pPr marL="342900" lvl="0" indent="-342900" algn="just">
                <a:lnSpc>
                  <a:spcPct val="100000"/>
                </a:lnSpc>
                <a:spcBef>
                  <a:spcPct val="0"/>
                </a:spcBef>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subordinato</a:t>
              </a:r>
            </a:p>
            <a:p>
              <a:pPr marL="342900" lvl="0" indent="-342900" algn="just">
                <a:lnSpc>
                  <a:spcPct val="100000"/>
                </a:lnSpc>
                <a:spcBef>
                  <a:spcPct val="0"/>
                </a:spcBef>
                <a:buFont typeface="Wingdings" panose="05000000000000000000" pitchFamily="2" charset="2"/>
                <a:buChar char="Ø"/>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autonomo </a:t>
              </a:r>
            </a:p>
            <a:p>
              <a:pPr marL="342900" lvl="0" indent="-342900" algn="just">
                <a:lnSpc>
                  <a:spcPct val="100000"/>
                </a:lnSpc>
                <a:spcBef>
                  <a:spcPct val="0"/>
                </a:spcBef>
                <a:buFont typeface="Wingdings" panose="05000000000000000000" pitchFamily="2" charset="2"/>
                <a:buChar char="Ø"/>
                <a:defRPr/>
              </a:pPr>
              <a:endParaRPr lang="it-IT" sz="1600" i="1" dirty="0">
                <a:solidFill>
                  <a:srgbClr val="2C2C2C"/>
                </a:solidFill>
              </a:endParaRPr>
            </a:p>
            <a:p>
              <a:pPr marL="342900" lvl="0" indent="-342900" algn="just">
                <a:lnSpc>
                  <a:spcPct val="100000"/>
                </a:lnSpc>
                <a:spcBef>
                  <a:spcPct val="0"/>
                </a:spcBef>
                <a:buFont typeface="Wingdings" panose="05000000000000000000" pitchFamily="2" charset="2"/>
                <a:buChar char="Ø"/>
                <a:defRPr/>
              </a:pPr>
              <a:r>
                <a:rPr lang="it-IT" sz="1600" i="1" dirty="0">
                  <a:solidFill>
                    <a:srgbClr val="2C2C2C"/>
                  </a:solidFill>
                </a:rPr>
                <a:t>Lavoro autonomo nella forma di </a:t>
              </a:r>
              <a:r>
                <a:rPr lang="it-IT" sz="1600" i="1" dirty="0" err="1">
                  <a:solidFill>
                    <a:srgbClr val="2C2C2C"/>
                  </a:solidFill>
                </a:rPr>
                <a:t>co.co.co</a:t>
              </a:r>
              <a:r>
                <a:rPr lang="it-IT" sz="1600" i="1" dirty="0" smtClean="0">
                  <a:solidFill>
                    <a:srgbClr val="2C2C2C"/>
                  </a:solidFill>
                </a:rPr>
                <a:t>.</a:t>
              </a:r>
            </a:p>
            <a:p>
              <a:pPr marL="342900" lvl="0" indent="-342900" algn="just">
                <a:lnSpc>
                  <a:spcPct val="100000"/>
                </a:lnSpc>
                <a:spcBef>
                  <a:spcPct val="0"/>
                </a:spcBef>
                <a:buFont typeface="Wingdings" panose="05000000000000000000" pitchFamily="2" charset="2"/>
                <a:buChar char="Ø"/>
                <a:defRPr/>
              </a:pPr>
              <a:endParaRPr lang="it-IT" sz="1600" i="1" dirty="0" smtClean="0">
                <a:solidFill>
                  <a:srgbClr val="2C2C2C"/>
                </a:solidFill>
              </a:endParaRPr>
            </a:p>
            <a:p>
              <a:pPr marL="342900" lvl="0" indent="-342900" algn="just">
                <a:lnSpc>
                  <a:spcPct val="100000"/>
                </a:lnSpc>
                <a:spcBef>
                  <a:spcPct val="0"/>
                </a:spcBef>
                <a:defRPr/>
              </a:pPr>
              <a:endParaRPr lang="it-IT" sz="1600" i="1" dirty="0" smtClean="0">
                <a:solidFill>
                  <a:srgbClr val="2C2C2C"/>
                </a:solidFill>
              </a:endParaRPr>
            </a:p>
            <a:p>
              <a:pPr marL="342900" lvl="0" indent="-342900" algn="just">
                <a:lnSpc>
                  <a:spcPct val="100000"/>
                </a:lnSpc>
                <a:spcBef>
                  <a:spcPct val="0"/>
                </a:spcBef>
                <a:defRPr/>
              </a:pPr>
              <a:r>
                <a:rPr lang="it-IT" sz="1600" i="1" dirty="0" smtClean="0">
                  <a:solidFill>
                    <a:srgbClr val="2C2C2C"/>
                  </a:solidFill>
                </a:rPr>
                <a:t>       Art. 25 comma 3 bis: “</a:t>
              </a:r>
              <a:r>
                <a:rPr lang="it-IT" sz="1600" i="1" dirty="0" smtClean="0">
                  <a:solidFill>
                    <a:srgbClr val="00B050"/>
                  </a:solidFill>
                </a:rPr>
                <a:t>Ricorrendone i presupposti, le Associazioni e Società sportive dilettantistiche, le Federazioni Sportive Nazionali, le Discipline Sportive Associate, le associazioni benemerite e gli Enti di Promozione Sportiva, anche </a:t>
              </a:r>
              <a:r>
                <a:rPr lang="it-IT" sz="1600" i="1" dirty="0" err="1" smtClean="0">
                  <a:solidFill>
                    <a:srgbClr val="00B050"/>
                  </a:solidFill>
                </a:rPr>
                <a:t>paralimpici</a:t>
              </a:r>
              <a:r>
                <a:rPr lang="it-IT" sz="1600" i="1" dirty="0" smtClean="0">
                  <a:solidFill>
                    <a:srgbClr val="00B050"/>
                  </a:solidFill>
                </a:rPr>
                <a:t>, il CONI, il CIP e la società Sport e salute </a:t>
              </a:r>
              <a:r>
                <a:rPr lang="it-IT" sz="1600" i="1" dirty="0" err="1" smtClean="0">
                  <a:solidFill>
                    <a:srgbClr val="00B050"/>
                  </a:solidFill>
                </a:rPr>
                <a:t>S.p.a.</a:t>
              </a:r>
              <a:r>
                <a:rPr lang="it-IT" sz="1600" i="1" dirty="0" smtClean="0">
                  <a:solidFill>
                    <a:srgbClr val="00B050"/>
                  </a:solidFill>
                </a:rPr>
                <a:t> possono avvalersi di prestatori di lavoro occasionale </a:t>
              </a:r>
              <a:r>
                <a:rPr lang="it-IT" sz="1600" b="1" i="1" dirty="0" smtClean="0">
                  <a:solidFill>
                    <a:srgbClr val="00B050"/>
                  </a:solidFill>
                </a:rPr>
                <a:t>secondo la normativa vigente</a:t>
              </a:r>
              <a:r>
                <a:rPr lang="it-IT" sz="1600" i="1" dirty="0" smtClean="0">
                  <a:solidFill>
                    <a:srgbClr val="00B050"/>
                  </a:solidFill>
                </a:rPr>
                <a:t>”</a:t>
              </a:r>
              <a:endParaRPr lang="it-IT" sz="1600" i="1" dirty="0">
                <a:solidFill>
                  <a:srgbClr val="00B050"/>
                </a:solidFill>
              </a:endParaRPr>
            </a:p>
            <a:p>
              <a:pPr marL="342900" lvl="0" indent="-342900" algn="just">
                <a:lnSpc>
                  <a:spcPct val="100000"/>
                </a:lnSpc>
                <a:spcBef>
                  <a:spcPct val="0"/>
                </a:spcBef>
                <a:defRPr/>
              </a:pPr>
              <a:endParaRPr lang="it-IT" sz="1600" i="1" dirty="0">
                <a:solidFill>
                  <a:srgbClr val="2C2C2C"/>
                </a:solidFill>
              </a:endParaRPr>
            </a:p>
            <a:p>
              <a:endParaRPr lang="it-IT" sz="1600" dirty="0">
                <a:solidFill>
                  <a:schemeClr val="tx1"/>
                </a:solidFill>
              </a:endParaRPr>
            </a:p>
            <a:p>
              <a:pPr algn="just"/>
              <a:r>
                <a:rPr lang="it-IT" sz="1600" dirty="0">
                  <a:solidFill>
                    <a:schemeClr val="tx1"/>
                  </a:solidFill>
                </a:rPr>
                <a:t> </a:t>
              </a:r>
            </a:p>
            <a:p>
              <a:pPr algn="just">
                <a:buFont typeface="Wingdings" pitchFamily="2" charset="2"/>
                <a:buChar char="Ø"/>
              </a:pPr>
              <a:endParaRPr lang="it-IT" altLang="it-IT" sz="1800" dirty="0">
                <a:solidFill>
                  <a:schemeClr val="tx1"/>
                </a:solidFill>
              </a:endParaRPr>
            </a:p>
            <a:p>
              <a:pPr algn="just">
                <a:lnSpc>
                  <a:spcPct val="100000"/>
                </a:lnSpc>
                <a:spcBef>
                  <a:spcPct val="0"/>
                </a:spcBef>
                <a:defRPr/>
              </a:pPr>
              <a:r>
                <a:rPr lang="it-IT" altLang="it-IT" sz="1800" i="1" dirty="0">
                  <a:solidFill>
                    <a:schemeClr val="tx1"/>
                  </a:solidFill>
                </a:rPr>
                <a:t> ” </a:t>
              </a:r>
              <a:r>
                <a:rPr sz="1800" dirty="0">
                  <a:solidFill>
                    <a:schemeClr val="tx1"/>
                  </a:solidFill>
                </a:rPr>
                <a:t> </a:t>
              </a:r>
              <a:endParaRPr lang="it-IT" sz="1800" dirty="0">
                <a:solidFill>
                  <a:schemeClr val="tx1"/>
                </a:solidFill>
              </a:endParaRPr>
            </a:p>
            <a:p>
              <a:endParaRPr lang="it-IT" sz="2000" dirty="0"/>
            </a:p>
            <a:p>
              <a:endParaRPr lang="it-IT" sz="2000" dirty="0"/>
            </a:p>
            <a:p>
              <a:r>
                <a:rPr lang="it-IT" sz="2000" dirty="0"/>
                <a:t> </a:t>
              </a:r>
            </a:p>
            <a:p>
              <a:endParaRPr lang="it-IT" sz="2000" dirty="0"/>
            </a:p>
            <a:p>
              <a:endParaRPr lang="it-IT" sz="2000" dirty="0"/>
            </a:p>
            <a:p>
              <a:endParaRPr lang="it-IT" sz="2000" dirty="0"/>
            </a:p>
            <a:p>
              <a:endParaRPr sz="2000" dirty="0"/>
            </a:p>
          </p:txBody>
        </p:sp>
        <p:sp>
          <p:nvSpPr>
            <p:cNvPr id="1787" name="Group 24"/>
            <p:cNvSpPr/>
            <p:nvPr/>
          </p:nvSpPr>
          <p:spPr>
            <a:xfrm>
              <a:off x="0" y="0"/>
              <a:ext cx="843419" cy="843418"/>
            </a:xfrm>
            <a:prstGeom prst="ellipse">
              <a:avLst/>
            </a:prstGeom>
            <a:solidFill>
              <a:srgbClr val="5C9C5A"/>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grpSp>
        <p:nvGrpSpPr>
          <p:cNvPr id="3" name="Group 16"/>
          <p:cNvGrpSpPr/>
          <p:nvPr/>
        </p:nvGrpSpPr>
        <p:grpSpPr>
          <a:xfrm>
            <a:off x="788423" y="650367"/>
            <a:ext cx="10621235" cy="504760"/>
            <a:chOff x="6081" y="0"/>
            <a:chExt cx="10621232" cy="504759"/>
          </a:xfrm>
        </p:grpSpPr>
        <p:sp>
          <p:nvSpPr>
            <p:cNvPr id="1799" name="Straight Connector 17"/>
            <p:cNvSpPr/>
            <p:nvPr/>
          </p:nvSpPr>
          <p:spPr>
            <a:xfrm>
              <a:off x="6081" y="0"/>
              <a:ext cx="1212060" cy="0"/>
            </a:xfrm>
            <a:prstGeom prst="line">
              <a:avLst/>
            </a:prstGeom>
            <a:noFill/>
            <a:ln w="38100" cap="flat">
              <a:solidFill>
                <a:schemeClr val="accent1"/>
              </a:solidFill>
              <a:prstDash val="solid"/>
              <a:miter lim="800000"/>
            </a:ln>
            <a:effectLst/>
          </p:spPr>
          <p:txBody>
            <a:bodyPr wrap="square" lIns="45719" tIns="45719" rIns="45719" bIns="45719" numCol="1" anchor="t">
              <a:noAutofit/>
            </a:bodyPr>
            <a:lstStyle/>
            <a:p>
              <a:endParaRPr/>
            </a:p>
          </p:txBody>
        </p:sp>
        <p:sp>
          <p:nvSpPr>
            <p:cNvPr id="1800" name="TextBox 18"/>
            <p:cNvSpPr txBox="1"/>
            <p:nvPr/>
          </p:nvSpPr>
          <p:spPr>
            <a:xfrm>
              <a:off x="27246" y="135427"/>
              <a:ext cx="10600067" cy="369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3600">
                  <a:latin typeface="Montserrat SemiBold"/>
                  <a:ea typeface="Montserrat SemiBold"/>
                  <a:cs typeface="Montserrat SemiBold"/>
                  <a:sym typeface="Montserrat SemiBold"/>
                </a:defRPr>
              </a:lvl1pPr>
            </a:lstStyle>
            <a:p>
              <a:r>
                <a:rPr lang="it-IT" sz="2400" dirty="0">
                  <a:solidFill>
                    <a:schemeClr val="tx1"/>
                  </a:solidFill>
                </a:rPr>
                <a:t>Disposizioni in materia di lavoro sportivo  </a:t>
              </a:r>
              <a:r>
                <a:rPr lang="it-IT" altLang="it-IT" sz="2400" dirty="0">
                  <a:solidFill>
                    <a:schemeClr val="tx1"/>
                  </a:solidFill>
                </a:rPr>
                <a:t>  </a:t>
              </a:r>
              <a:r>
                <a:rPr lang="it-IT" altLang="it-IT" sz="2400" dirty="0">
                  <a:solidFill>
                    <a:schemeClr val="tx1"/>
                  </a:solidFill>
                  <a:ea typeface="Arial Unicode MS" pitchFamily="34" charset="-128"/>
                  <a:cs typeface="Arial Unicode MS" pitchFamily="34" charset="-128"/>
                </a:rPr>
                <a:t> </a:t>
              </a:r>
              <a:endParaRPr sz="2400" dirty="0">
                <a:solidFill>
                  <a:schemeClr val="tx1"/>
                </a:solidFill>
              </a:endParaRPr>
            </a:p>
          </p:txBody>
        </p:sp>
      </p:grpSp>
    </p:spTree>
    <p:extLst>
      <p:ext uri="{BB962C8B-B14F-4D97-AF65-F5344CB8AC3E}">
        <p14:creationId xmlns="" xmlns:p14="http://schemas.microsoft.com/office/powerpoint/2010/main" val="967868020"/>
      </p:ext>
    </p:extLst>
  </p:cSld>
  <p:clrMapOvr>
    <a:masterClrMapping/>
  </p:clrMapOvr>
  <mc:AlternateContent xmlns:mc="http://schemas.openxmlformats.org/markup-compatibility/2006">
    <mc:Choice xmlns="" xmlns:p14="http://schemas.microsoft.com/office/powerpoint/2010/main" Requires="p14">
      <p:transition spd="slow">
        <p:wipe/>
      </p:transition>
    </mc:Choice>
    <mc:Fallback>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2"/>
                                        </p:tgtEl>
                                        <p:attrNameLst>
                                          <p:attrName>style.visibility</p:attrName>
                                        </p:attrNameLst>
                                      </p:cBhvr>
                                      <p:to>
                                        <p:strVal val="visible"/>
                                      </p:to>
                                    </p:set>
                                    <p:animEffect transition="in" filter="wipe(left)">
                                      <p:cBhvr>
                                        <p:cTn id="12"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nimBg="1" advAuto="0"/>
    </p:bldLst>
  </p:timing>
</p:sld>
</file>

<file path=ppt/theme/theme1.xml><?xml version="1.0" encoding="utf-8"?>
<a:theme xmlns:a="http://schemas.openxmlformats.org/drawingml/2006/main" name="Presentation1">
  <a:themeElements>
    <a:clrScheme name="Presentation1">
      <a:dk1>
        <a:srgbClr val="2C2C2C"/>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entation1">
  <a:themeElements>
    <a:clrScheme name="Presentation1">
      <a:dk1>
        <a:srgbClr val="000000"/>
      </a:dk1>
      <a:lt1>
        <a:srgbClr val="FFFFFF"/>
      </a:lt1>
      <a:dk2>
        <a:srgbClr val="A7A7A7"/>
      </a:dk2>
      <a:lt2>
        <a:srgbClr val="535353"/>
      </a:lt2>
      <a:accent1>
        <a:srgbClr val="4CC776"/>
      </a:accent1>
      <a:accent2>
        <a:srgbClr val="44C072"/>
      </a:accent2>
      <a:accent3>
        <a:srgbClr val="40B884"/>
      </a:accent3>
      <a:accent4>
        <a:srgbClr val="3CAE8C"/>
      </a:accent4>
      <a:accent5>
        <a:srgbClr val="379A86"/>
      </a:accent5>
      <a:accent6>
        <a:srgbClr val="328682"/>
      </a:accent6>
      <a:hlink>
        <a:srgbClr val="0000FF"/>
      </a:hlink>
      <a:folHlink>
        <a:srgbClr val="FF00FF"/>
      </a:folHlink>
    </a:clrScheme>
    <a:fontScheme name="Presentation1">
      <a:majorFont>
        <a:latin typeface="Helvetica"/>
        <a:ea typeface="Helvetica"/>
        <a:cs typeface="Helvetica"/>
      </a:majorFont>
      <a:minorFont>
        <a:latin typeface="Calibri"/>
        <a:ea typeface="Calibri"/>
        <a:cs typeface="Calibri"/>
      </a:minorFont>
    </a:fontScheme>
    <a:fmtScheme name="Presentation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C2C2C"/>
            </a:solidFill>
            <a:effectLst/>
            <a:uFillTx/>
            <a:latin typeface="Open Sans"/>
            <a:ea typeface="Open Sans"/>
            <a:cs typeface="Open Sans"/>
            <a:sym typeface="Open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D2A1AA592935044DBFFBCDF29204723B" ma:contentTypeVersion="14" ma:contentTypeDescription="Creare un nuovo documento." ma:contentTypeScope="" ma:versionID="6aafec1f703a17550db8153dcf568dcd">
  <xsd:schema xmlns:xsd="http://www.w3.org/2001/XMLSchema" xmlns:xs="http://www.w3.org/2001/XMLSchema" xmlns:p="http://schemas.microsoft.com/office/2006/metadata/properties" xmlns:ns2="bed55682-9fcc-42ad-8f8d-6cc7e9c30c77" xmlns:ns3="974db7ee-f76a-4d08-b323-68db899d1bd9" targetNamespace="http://schemas.microsoft.com/office/2006/metadata/properties" ma:root="true" ma:fieldsID="259c5e6ebf9b0b34965e346487f604f5" ns2:_="" ns3:_="">
    <xsd:import namespace="bed55682-9fcc-42ad-8f8d-6cc7e9c30c77"/>
    <xsd:import namespace="974db7ee-f76a-4d08-b323-68db899d1bd9"/>
    <xsd:element name="properties">
      <xsd:complexType>
        <xsd:sequence>
          <xsd:element name="documentManagement">
            <xsd:complexType>
              <xsd:all>
                <xsd:element ref="ns2:_dlc_DocId" minOccurs="0"/>
                <xsd:element ref="ns2:_dlc_DocIdUrl" minOccurs="0"/>
                <xsd:element ref="ns2:_dlc_DocIdPersistId" minOccurs="0"/>
                <xsd:element ref="ns3:lcf76f155ced4ddcb4097134ff3c332f" minOccurs="0"/>
                <xsd:element ref="ns2:TaxCatchAll" minOccurs="0"/>
                <xsd:element ref="ns3:MediaServiceMetadata" minOccurs="0"/>
                <xsd:element ref="ns3:MediaServiceFastMetadata"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Location" minOccurs="0"/>
                <xsd:element ref="ns2:SharedWithUsers" minOccurs="0"/>
                <xsd:element ref="ns2:SharedWithDetail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d55682-9fcc-42ad-8f8d-6cc7e9c30c77" elementFormDefault="qualified">
    <xsd:import namespace="http://schemas.microsoft.com/office/2006/documentManagement/types"/>
    <xsd:import namespace="http://schemas.microsoft.com/office/infopath/2007/PartnerControls"/>
    <xsd:element name="_dlc_DocId" ma:index="8" nillable="true" ma:displayName="Valore ID documento" ma:description="Valore dell'ID documento assegnato all'elemento." ma:indexed="true" ma:internalName="_dlc_DocId" ma:readOnly="true">
      <xsd:simpleType>
        <xsd:restriction base="dms:Text"/>
      </xsd:simpleType>
    </xsd:element>
    <xsd:element name="_dlc_DocIdUrl" ma:index="9" nillable="true" ma:displayName="ID documento" ma:description="Collegamento permanente al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3" nillable="true" ma:displayName="Taxonomy Catch All Column" ma:hidden="true" ma:list="{d32bb09d-eca7-41a6-aca4-256b43a4a070}" ma:internalName="TaxCatchAll" ma:showField="CatchAllData" ma:web="bed55682-9fcc-42ad-8f8d-6cc7e9c30c7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74db7ee-f76a-4d08-b323-68db899d1bd9" elementFormDefault="qualified">
    <xsd:import namespace="http://schemas.microsoft.com/office/2006/documentManagement/types"/>
    <xsd:import namespace="http://schemas.microsoft.com/office/infopath/2007/PartnerControls"/>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4dfa0259-3bda-471e-8f16-9b8a3c2af77c" ma:termSetId="09814cd3-568e-fe90-9814-8d621ff8fb84" ma:anchorId="fba54fb3-c3e1-fe81-a776-ca4b69148c4d" ma:open="true" ma:isKeyword="false">
      <xsd:complexType>
        <xsd:sequence>
          <xsd:element ref="pc:Terms" minOccurs="0" maxOccurs="1"/>
        </xsd:sequence>
      </xsd:complex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5314F9-6FCA-4182-9951-4431A842011E}"/>
</file>

<file path=customXml/itemProps2.xml><?xml version="1.0" encoding="utf-8"?>
<ds:datastoreItem xmlns:ds="http://schemas.openxmlformats.org/officeDocument/2006/customXml" ds:itemID="{C4A94D56-00E8-410A-85AE-74B29D6B361D}"/>
</file>

<file path=customXml/itemProps3.xml><?xml version="1.0" encoding="utf-8"?>
<ds:datastoreItem xmlns:ds="http://schemas.openxmlformats.org/officeDocument/2006/customXml" ds:itemID="{BF247A7C-575C-4BDA-B203-7AFA2546A1F0}"/>
</file>

<file path=docProps/app.xml><?xml version="1.0" encoding="utf-8"?>
<Properties xmlns="http://schemas.openxmlformats.org/officeDocument/2006/extended-properties" xmlns:vt="http://schemas.openxmlformats.org/officeDocument/2006/docPropsVTypes">
  <TotalTime>34257</TotalTime>
  <Words>1564</Words>
  <Application>Microsoft Office PowerPoint</Application>
  <PresentationFormat>Personalizzato</PresentationFormat>
  <Paragraphs>364</Paragraphs>
  <Slides>24</Slides>
  <Notes>1</Notes>
  <HiddenSlides>0</HiddenSlides>
  <MMClips>0</MMClips>
  <ScaleCrop>false</ScaleCrop>
  <HeadingPairs>
    <vt:vector size="4" baseType="variant">
      <vt:variant>
        <vt:lpstr>Tema</vt:lpstr>
      </vt:variant>
      <vt:variant>
        <vt:i4>2</vt:i4>
      </vt:variant>
      <vt:variant>
        <vt:lpstr>Titoli diapositive</vt:lpstr>
      </vt:variant>
      <vt:variant>
        <vt:i4>24</vt:i4>
      </vt:variant>
    </vt:vector>
  </HeadingPairs>
  <TitlesOfParts>
    <vt:vector size="26" baseType="lpstr">
      <vt:lpstr>Presentation1</vt: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lenovo</dc:creator>
  <cp:lastModifiedBy>lenovo</cp:lastModifiedBy>
  <cp:revision>554</cp:revision>
  <dcterms:modified xsi:type="dcterms:W3CDTF">2023-10-09T19:57:03Z</dcterms:modified>
</cp:coreProperties>
</file>