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5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0.xml" ContentType="application/vnd.openxmlformats-officedocument.presentationml.slide+xml"/>
  <Override PartName="/ppt/slides/slide49.xml" ContentType="application/vnd.openxmlformats-officedocument.presentationml.slide+xml"/>
  <Override PartName="/ppt/slides/slide48.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28.xml" ContentType="application/vnd.openxmlformats-officedocument.presentationml.slide+xml"/>
  <Override PartName="/ppt/slides/slide2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13.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15.xml" ContentType="application/vnd.openxmlformats-officedocument.presentationml.slide+xml"/>
  <Override PartName="/ppt/slides/slide20.xml" ContentType="application/vnd.openxmlformats-officedocument.presentationml.slide+xml"/>
  <Override PartName="/ppt/slides/slide16.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32.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48.xml" ContentType="application/vnd.openxmlformats-officedocument.presentationml.slideLayout+xml"/>
  <Override PartName="/ppt/slideLayouts/slideLayout47.xml" ContentType="application/vnd.openxmlformats-officedocument.presentationml.slideLayout+xml"/>
  <Override PartName="/ppt/slideLayouts/slideLayout46.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53.xml" ContentType="application/vnd.openxmlformats-officedocument.presentationml.slideLayout+xml"/>
  <Override PartName="/ppt/slideLayouts/slideLayout52.xml" ContentType="application/vnd.openxmlformats-officedocument.presentationml.slideLayout+xml"/>
  <Override PartName="/ppt/slideLayouts/slideLayout54.xml" ContentType="application/vnd.openxmlformats-officedocument.presentationml.slideLayout+xml"/>
  <Override PartName="/ppt/notesSlides/notesSlide1.xml" ContentType="application/vnd.openxmlformats-officedocument.presentationml.notesSlide+xml"/>
  <Override PartName="/ppt/slideLayouts/slideLayout75.xml" ContentType="application/vnd.openxmlformats-officedocument.presentationml.slideLayout+xml"/>
  <Override PartName="/ppt/slideLayouts/slideLayout74.xml" ContentType="application/vnd.openxmlformats-officedocument.presentationml.slideLayout+xml"/>
  <Override PartName="/ppt/slideLayouts/slideLayout62.xml" ContentType="application/vnd.openxmlformats-officedocument.presentationml.slideLayout+xml"/>
  <Override PartName="/ppt/slideLayouts/slideLayout61.xml" ContentType="application/vnd.openxmlformats-officedocument.presentationml.slideLayout+xml"/>
  <Override PartName="/ppt/slideLayouts/slideLayout60.xml" ContentType="application/vnd.openxmlformats-officedocument.presentationml.slideLayout+xml"/>
  <Override PartName="/ppt/slideLayouts/slideLayout59.xml" ContentType="application/vnd.openxmlformats-officedocument.presentationml.slideLayout+xml"/>
  <Override PartName="/ppt/slideLayouts/slideLayout58.xml" ContentType="application/vnd.openxmlformats-officedocument.presentationml.slideLayout+xml"/>
  <Override PartName="/ppt/slideLayouts/slideLayout57.xml" ContentType="application/vnd.openxmlformats-officedocument.presentationml.slideLayout+xml"/>
  <Override PartName="/ppt/slideLayouts/slideLayout56.xml" ContentType="application/vnd.openxmlformats-officedocument.presentationml.slideLayout+xml"/>
  <Override PartName="/ppt/slideLayouts/slideLayout55.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73.xml" ContentType="application/vnd.openxmlformats-officedocument.presentationml.slideLayout+xml"/>
  <Override PartName="/ppt/slideLayouts/slideLayout72.xml" ContentType="application/vnd.openxmlformats-officedocument.presentationml.slideLayout+xml"/>
  <Override PartName="/ppt/slideLayouts/slideLayout71.xml" ContentType="application/vnd.openxmlformats-officedocument.presentationml.slideLayout+xml"/>
  <Override PartName="/ppt/slideLayouts/slideLayout70.xml" ContentType="application/vnd.openxmlformats-officedocument.presentationml.slideLayout+xml"/>
  <Override PartName="/ppt/slideLayouts/slideLayout69.xml" ContentType="application/vnd.openxmlformats-officedocument.presentationml.slideLayout+xml"/>
  <Override PartName="/ppt/slideLayouts/slideLayout67.xml" ContentType="application/vnd.openxmlformats-officedocument.presentationml.slideLayout+xml"/>
  <Override PartName="/ppt/slideLayouts/slideLayout66.xml" ContentType="application/vnd.openxmlformats-officedocument.presentationml.slideLayout+xml"/>
  <Override PartName="/ppt/slideLayouts/slideLayout65.xml" ContentType="application/vnd.openxmlformats-officedocument.presentationml.slideLayout+xml"/>
  <Override PartName="/ppt/slideLayouts/slideLayout68.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30" r:id="rId2"/>
  </p:sldMasterIdLst>
  <p:notesMasterIdLst>
    <p:notesMasterId r:id="rId59"/>
  </p:notesMasterIdLst>
  <p:sldIdLst>
    <p:sldId id="748" r:id="rId3"/>
    <p:sldId id="600" r:id="rId4"/>
    <p:sldId id="901" r:id="rId5"/>
    <p:sldId id="829" r:id="rId6"/>
    <p:sldId id="862" r:id="rId7"/>
    <p:sldId id="731" r:id="rId8"/>
    <p:sldId id="913" r:id="rId9"/>
    <p:sldId id="894" r:id="rId10"/>
    <p:sldId id="856" r:id="rId11"/>
    <p:sldId id="688" r:id="rId12"/>
    <p:sldId id="833" r:id="rId13"/>
    <p:sldId id="522" r:id="rId14"/>
    <p:sldId id="555" r:id="rId15"/>
    <p:sldId id="597" r:id="rId16"/>
    <p:sldId id="864" r:id="rId17"/>
    <p:sldId id="797" r:id="rId18"/>
    <p:sldId id="831" r:id="rId19"/>
    <p:sldId id="804" r:id="rId20"/>
    <p:sldId id="609" r:id="rId21"/>
    <p:sldId id="808" r:id="rId22"/>
    <p:sldId id="809" r:id="rId23"/>
    <p:sldId id="904" r:id="rId24"/>
    <p:sldId id="906" r:id="rId25"/>
    <p:sldId id="908" r:id="rId26"/>
    <p:sldId id="909" r:id="rId27"/>
    <p:sldId id="690" r:id="rId28"/>
    <p:sldId id="692" r:id="rId29"/>
    <p:sldId id="740" r:id="rId30"/>
    <p:sldId id="887" r:id="rId31"/>
    <p:sldId id="889" r:id="rId32"/>
    <p:sldId id="891" r:id="rId33"/>
    <p:sldId id="911" r:id="rId34"/>
    <p:sldId id="526" r:id="rId35"/>
    <p:sldId id="866" r:id="rId36"/>
    <p:sldId id="616" r:id="rId37"/>
    <p:sldId id="743" r:id="rId38"/>
    <p:sldId id="744" r:id="rId39"/>
    <p:sldId id="623" r:id="rId40"/>
    <p:sldId id="858" r:id="rId41"/>
    <p:sldId id="859" r:id="rId42"/>
    <p:sldId id="860" r:id="rId43"/>
    <p:sldId id="527" r:id="rId44"/>
    <p:sldId id="619" r:id="rId45"/>
    <p:sldId id="814" r:id="rId46"/>
    <p:sldId id="815" r:id="rId47"/>
    <p:sldId id="827" r:id="rId48"/>
    <p:sldId id="816" r:id="rId49"/>
    <p:sldId id="915" r:id="rId50"/>
    <p:sldId id="868" r:id="rId51"/>
    <p:sldId id="870" r:id="rId52"/>
    <p:sldId id="877" r:id="rId53"/>
    <p:sldId id="892" r:id="rId54"/>
    <p:sldId id="895" r:id="rId55"/>
    <p:sldId id="884" r:id="rId56"/>
    <p:sldId id="897" r:id="rId57"/>
    <p:sldId id="395" r:id="rId58"/>
  </p:sldIdLst>
  <p:sldSz cx="12192000" cy="6858000"/>
  <p:notesSz cx="7315200" cy="96012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9pPr>
  </p:defaultTextStyle>
  <p:extLst>
    <p:ext uri="{521415D9-36F7-43E2-AB2F-B90AF26B5E84}">
      <p14:sectionLst xmlns="" xmlns:p14="http://schemas.microsoft.com/office/powerpoint/2010/main">
        <p14:section name="Sezione predefinita" id="{67F3461B-3B6E-49FC-A4E1-005CEB5EA758}">
          <p14:sldIdLst>
            <p14:sldId id="748"/>
          </p14:sldIdLst>
        </p14:section>
        <p14:section name="Sezione senza titolo" id="{87EB9AA0-3BEE-492C-851A-67E77D1C3B68}">
          <p14:sldIdLst>
            <p14:sldId id="600"/>
            <p14:sldId id="680"/>
            <p14:sldId id="738"/>
            <p14:sldId id="605"/>
            <p14:sldId id="731"/>
            <p14:sldId id="733"/>
            <p14:sldId id="734"/>
            <p14:sldId id="742"/>
            <p14:sldId id="735"/>
            <p14:sldId id="736"/>
            <p14:sldId id="737"/>
            <p14:sldId id="688"/>
            <p14:sldId id="739"/>
            <p14:sldId id="603"/>
            <p14:sldId id="683"/>
            <p14:sldId id="613"/>
            <p14:sldId id="798"/>
            <p14:sldId id="799"/>
            <p14:sldId id="522"/>
            <p14:sldId id="555"/>
            <p14:sldId id="597"/>
            <p14:sldId id="797"/>
            <p14:sldId id="598"/>
            <p14:sldId id="804"/>
            <p14:sldId id="609"/>
            <p14:sldId id="808"/>
            <p14:sldId id="809"/>
            <p14:sldId id="805"/>
            <p14:sldId id="807"/>
            <p14:sldId id="810"/>
            <p14:sldId id="811"/>
            <p14:sldId id="690"/>
            <p14:sldId id="692"/>
            <p14:sldId id="740"/>
            <p14:sldId id="526"/>
            <p14:sldId id="559"/>
            <p14:sldId id="560"/>
            <p14:sldId id="616"/>
            <p14:sldId id="743"/>
            <p14:sldId id="744"/>
            <p14:sldId id="817"/>
            <p14:sldId id="741"/>
            <p14:sldId id="623"/>
            <p14:sldId id="527"/>
            <p14:sldId id="619"/>
            <p14:sldId id="818"/>
            <p14:sldId id="620"/>
            <p14:sldId id="621"/>
            <p14:sldId id="622"/>
            <p14:sldId id="814"/>
            <p14:sldId id="815"/>
            <p14:sldId id="816"/>
            <p14:sldId id="820"/>
            <p14:sldId id="822"/>
            <p14:sldId id="625"/>
            <p14:sldId id="627"/>
            <p14:sldId id="628"/>
            <p14:sldId id="630"/>
            <p14:sldId id="631"/>
            <p14:sldId id="395"/>
          </p14:sldIdLst>
        </p14:section>
      </p14:sectionLst>
    </p:ex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a:ea typeface="Open Sans"/>
          <a:cs typeface="Open Sans"/>
        </a:font>
        <a:srgbClr val="2C2C2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BCB"/>
          </a:solidFill>
        </a:fill>
      </a:tcStyle>
    </a:wholeTbl>
    <a:band2H>
      <a:tcTxStyle/>
      <a:tcStyle>
        <a:tcBdr/>
        <a:fill>
          <a:solidFill>
            <a:srgbClr val="E7E7E7"/>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C2C2C"/>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C2C2C"/>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C2C2C"/>
          </a:solidFill>
        </a:fill>
      </a:tcStyle>
    </a:firstRow>
  </a:tblStyle>
  <a:tblStyle styleId="{C7B018BB-80A7-4F77-B60F-C8B233D01FF8}" styleName="">
    <a:tblBg/>
    <a:wholeTbl>
      <a:tcTxStyle b="off" i="off">
        <a:font>
          <a:latin typeface="Open Sans"/>
          <a:ea typeface="Open Sans"/>
          <a:cs typeface="Open Sans"/>
        </a:font>
        <a:srgbClr val="2C2C2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EBD5"/>
          </a:solidFill>
        </a:fill>
      </a:tcStyle>
    </a:wholeTbl>
    <a:band2H>
      <a:tcTxStyle/>
      <a:tcStyle>
        <a:tcBdr/>
        <a:fill>
          <a:solidFill>
            <a:srgbClr val="E8F5EB"/>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Open Sans"/>
          <a:ea typeface="Open Sans"/>
          <a:cs typeface="Open Sans"/>
        </a:font>
        <a:srgbClr val="2C2C2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E6D8"/>
          </a:solidFill>
        </a:fill>
      </a:tcStyle>
    </a:wholeTbl>
    <a:band2H>
      <a:tcTxStyle/>
      <a:tcStyle>
        <a:tcBdr/>
        <a:fill>
          <a:solidFill>
            <a:srgbClr val="E8F3EC"/>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Open Sans"/>
          <a:ea typeface="Open Sans"/>
          <a:cs typeface="Open Sans"/>
        </a:font>
        <a:srgbClr val="2C2C2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CD8D8"/>
          </a:solidFill>
        </a:fill>
      </a:tcStyle>
    </a:wholeTbl>
    <a:band2H>
      <a:tcTxStyle/>
      <a:tcStyle>
        <a:tcBdr/>
        <a:fill>
          <a:solidFill>
            <a:srgbClr val="E7EDEC"/>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Open Sans"/>
          <a:ea typeface="Open Sans"/>
          <a:cs typeface="Open Sans"/>
        </a:font>
        <a:srgbClr val="2C2C2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7E7"/>
          </a:solidFill>
        </a:fill>
      </a:tcStyle>
    </a:wholeTbl>
    <a:band2H>
      <a:tcTxStyle/>
      <a:tcStyle>
        <a:tcBdr/>
        <a:fill>
          <a:solidFill>
            <a:srgbClr val="FFFFFF"/>
          </a:solidFill>
        </a:fill>
      </a:tcStyle>
    </a:band2H>
    <a:firstCol>
      <a:tcTxStyle b="on" i="off">
        <a:font>
          <a:latin typeface="Open Sans"/>
          <a:ea typeface="Open Sans"/>
          <a:cs typeface="Open Sans"/>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a:ea typeface="Open Sans"/>
          <a:cs typeface="Open Sans"/>
        </a:font>
        <a:srgbClr val="2C2C2C"/>
      </a:tcTxStyle>
      <a:tcStyle>
        <a:tcBdr>
          <a:left>
            <a:ln w="12700" cap="flat">
              <a:noFill/>
              <a:miter lim="400000"/>
            </a:ln>
          </a:left>
          <a:right>
            <a:ln w="12700" cap="flat">
              <a:noFill/>
              <a:miter lim="400000"/>
            </a:ln>
          </a:right>
          <a:top>
            <a:ln w="50800" cap="flat">
              <a:solidFill>
                <a:srgbClr val="2C2C2C"/>
              </a:solidFill>
              <a:prstDash val="solid"/>
              <a:round/>
            </a:ln>
          </a:top>
          <a:bottom>
            <a:ln w="25400" cap="flat">
              <a:solidFill>
                <a:srgbClr val="2C2C2C"/>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Open Sans"/>
          <a:ea typeface="Open Sans"/>
          <a:cs typeface="Open Sans"/>
        </a:font>
        <a:srgbClr val="FFFFFF"/>
      </a:tcTxStyle>
      <a:tcStyle>
        <a:tcBdr>
          <a:left>
            <a:ln w="12700" cap="flat">
              <a:noFill/>
              <a:miter lim="400000"/>
            </a:ln>
          </a:left>
          <a:right>
            <a:ln w="12700" cap="flat">
              <a:noFill/>
              <a:miter lim="400000"/>
            </a:ln>
          </a:right>
          <a:top>
            <a:ln w="25400" cap="flat">
              <a:solidFill>
                <a:srgbClr val="2C2C2C"/>
              </a:solidFill>
              <a:prstDash val="solid"/>
              <a:round/>
            </a:ln>
          </a:top>
          <a:bottom>
            <a:ln w="25400" cap="flat">
              <a:solidFill>
                <a:srgbClr val="2C2C2C"/>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Open Sans"/>
          <a:ea typeface="Open Sans"/>
          <a:cs typeface="Open Sans"/>
        </a:font>
        <a:srgbClr val="2C2C2C"/>
      </a:tcTxStyle>
      <a:tcStyle>
        <a:tcBdr>
          <a:left>
            <a:ln w="12700" cap="flat">
              <a:solidFill>
                <a:srgbClr val="2C2C2C"/>
              </a:solidFill>
              <a:prstDash val="solid"/>
              <a:round/>
            </a:ln>
          </a:left>
          <a:right>
            <a:ln w="12700" cap="flat">
              <a:solidFill>
                <a:srgbClr val="2C2C2C"/>
              </a:solidFill>
              <a:prstDash val="solid"/>
              <a:round/>
            </a:ln>
          </a:right>
          <a:top>
            <a:ln w="12700" cap="flat">
              <a:solidFill>
                <a:srgbClr val="2C2C2C"/>
              </a:solidFill>
              <a:prstDash val="solid"/>
              <a:round/>
            </a:ln>
          </a:top>
          <a:bottom>
            <a:ln w="12700" cap="flat">
              <a:solidFill>
                <a:srgbClr val="2C2C2C"/>
              </a:solidFill>
              <a:prstDash val="solid"/>
              <a:round/>
            </a:ln>
          </a:bottom>
          <a:insideH>
            <a:ln w="12700" cap="flat">
              <a:solidFill>
                <a:srgbClr val="2C2C2C"/>
              </a:solidFill>
              <a:prstDash val="solid"/>
              <a:round/>
            </a:ln>
          </a:insideH>
          <a:insideV>
            <a:ln w="12700" cap="flat">
              <a:solidFill>
                <a:srgbClr val="2C2C2C"/>
              </a:solidFill>
              <a:prstDash val="solid"/>
              <a:round/>
            </a:ln>
          </a:insideV>
        </a:tcBdr>
        <a:fill>
          <a:solidFill>
            <a:srgbClr val="2C2C2C">
              <a:alpha val="20000"/>
            </a:srgbClr>
          </a:solidFill>
        </a:fill>
      </a:tcStyle>
    </a:wholeTbl>
    <a:band2H>
      <a:tcTxStyle/>
      <a:tcStyle>
        <a:tcBdr/>
        <a:fill>
          <a:solidFill>
            <a:srgbClr val="FFFFFF"/>
          </a:solidFill>
        </a:fill>
      </a:tcStyle>
    </a:band2H>
    <a:firstCol>
      <a:tcTxStyle b="on" i="off">
        <a:font>
          <a:latin typeface="Open Sans"/>
          <a:ea typeface="Open Sans"/>
          <a:cs typeface="Open Sans"/>
        </a:font>
        <a:srgbClr val="2C2C2C"/>
      </a:tcTxStyle>
      <a:tcStyle>
        <a:tcBdr>
          <a:left>
            <a:ln w="12700" cap="flat">
              <a:solidFill>
                <a:srgbClr val="2C2C2C"/>
              </a:solidFill>
              <a:prstDash val="solid"/>
              <a:round/>
            </a:ln>
          </a:left>
          <a:right>
            <a:ln w="12700" cap="flat">
              <a:solidFill>
                <a:srgbClr val="2C2C2C"/>
              </a:solidFill>
              <a:prstDash val="solid"/>
              <a:round/>
            </a:ln>
          </a:right>
          <a:top>
            <a:ln w="12700" cap="flat">
              <a:solidFill>
                <a:srgbClr val="2C2C2C"/>
              </a:solidFill>
              <a:prstDash val="solid"/>
              <a:round/>
            </a:ln>
          </a:top>
          <a:bottom>
            <a:ln w="12700" cap="flat">
              <a:solidFill>
                <a:srgbClr val="2C2C2C"/>
              </a:solidFill>
              <a:prstDash val="solid"/>
              <a:round/>
            </a:ln>
          </a:bottom>
          <a:insideH>
            <a:ln w="12700" cap="flat">
              <a:solidFill>
                <a:srgbClr val="2C2C2C"/>
              </a:solidFill>
              <a:prstDash val="solid"/>
              <a:round/>
            </a:ln>
          </a:insideH>
          <a:insideV>
            <a:ln w="12700" cap="flat">
              <a:solidFill>
                <a:srgbClr val="2C2C2C"/>
              </a:solidFill>
              <a:prstDash val="solid"/>
              <a:round/>
            </a:ln>
          </a:insideV>
        </a:tcBdr>
        <a:fill>
          <a:solidFill>
            <a:srgbClr val="2C2C2C">
              <a:alpha val="20000"/>
            </a:srgbClr>
          </a:solidFill>
        </a:fill>
      </a:tcStyle>
    </a:firstCol>
    <a:lastRow>
      <a:tcTxStyle b="on" i="off">
        <a:font>
          <a:latin typeface="Open Sans"/>
          <a:ea typeface="Open Sans"/>
          <a:cs typeface="Open Sans"/>
        </a:font>
        <a:srgbClr val="2C2C2C"/>
      </a:tcTxStyle>
      <a:tcStyle>
        <a:tcBdr>
          <a:left>
            <a:ln w="12700" cap="flat">
              <a:solidFill>
                <a:srgbClr val="2C2C2C"/>
              </a:solidFill>
              <a:prstDash val="solid"/>
              <a:round/>
            </a:ln>
          </a:left>
          <a:right>
            <a:ln w="12700" cap="flat">
              <a:solidFill>
                <a:srgbClr val="2C2C2C"/>
              </a:solidFill>
              <a:prstDash val="solid"/>
              <a:round/>
            </a:ln>
          </a:right>
          <a:top>
            <a:ln w="50800" cap="flat">
              <a:solidFill>
                <a:srgbClr val="2C2C2C"/>
              </a:solidFill>
              <a:prstDash val="solid"/>
              <a:round/>
            </a:ln>
          </a:top>
          <a:bottom>
            <a:ln w="12700" cap="flat">
              <a:solidFill>
                <a:srgbClr val="2C2C2C"/>
              </a:solidFill>
              <a:prstDash val="solid"/>
              <a:round/>
            </a:ln>
          </a:bottom>
          <a:insideH>
            <a:ln w="12700" cap="flat">
              <a:solidFill>
                <a:srgbClr val="2C2C2C"/>
              </a:solidFill>
              <a:prstDash val="solid"/>
              <a:round/>
            </a:ln>
          </a:insideH>
          <a:insideV>
            <a:ln w="12700" cap="flat">
              <a:solidFill>
                <a:srgbClr val="2C2C2C"/>
              </a:solidFill>
              <a:prstDash val="solid"/>
              <a:round/>
            </a:ln>
          </a:insideV>
        </a:tcBdr>
        <a:fill>
          <a:noFill/>
        </a:fill>
      </a:tcStyle>
    </a:lastRow>
    <a:firstRow>
      <a:tcTxStyle b="on" i="off">
        <a:font>
          <a:latin typeface="Open Sans"/>
          <a:ea typeface="Open Sans"/>
          <a:cs typeface="Open Sans"/>
        </a:font>
        <a:srgbClr val="2C2C2C"/>
      </a:tcTxStyle>
      <a:tcStyle>
        <a:tcBdr>
          <a:left>
            <a:ln w="12700" cap="flat">
              <a:solidFill>
                <a:srgbClr val="2C2C2C"/>
              </a:solidFill>
              <a:prstDash val="solid"/>
              <a:round/>
            </a:ln>
          </a:left>
          <a:right>
            <a:ln w="12700" cap="flat">
              <a:solidFill>
                <a:srgbClr val="2C2C2C"/>
              </a:solidFill>
              <a:prstDash val="solid"/>
              <a:round/>
            </a:ln>
          </a:right>
          <a:top>
            <a:ln w="12700" cap="flat">
              <a:solidFill>
                <a:srgbClr val="2C2C2C"/>
              </a:solidFill>
              <a:prstDash val="solid"/>
              <a:round/>
            </a:ln>
          </a:top>
          <a:bottom>
            <a:ln w="25400" cap="flat">
              <a:solidFill>
                <a:srgbClr val="2C2C2C"/>
              </a:solidFill>
              <a:prstDash val="solid"/>
              <a:round/>
            </a:ln>
          </a:bottom>
          <a:insideH>
            <a:ln w="12700" cap="flat">
              <a:solidFill>
                <a:srgbClr val="2C2C2C"/>
              </a:solidFill>
              <a:prstDash val="solid"/>
              <a:round/>
            </a:ln>
          </a:insideH>
          <a:insideV>
            <a:ln w="12700" cap="flat">
              <a:solidFill>
                <a:srgbClr val="2C2C2C"/>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651" autoAdjust="0"/>
    <p:restoredTop sz="92299" autoAdjust="0"/>
  </p:normalViewPr>
  <p:slideViewPr>
    <p:cSldViewPr>
      <p:cViewPr varScale="1">
        <p:scale>
          <a:sx n="103" d="100"/>
          <a:sy n="103" d="100"/>
        </p:scale>
        <p:origin x="-978" y="-9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customXml" Target="../customXml/item3.xml"/><Relationship Id="rId5" Type="http://schemas.openxmlformats.org/officeDocument/2006/relationships/slide" Target="slides/slide3.xml"/><Relationship Id="rId61"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customXml" Target="../customXml/item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65" Type="http://schemas.openxmlformats.org/officeDocument/2006/relationships/customXml" Target="../customXml/item2.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81" name="Shape 1081"/>
          <p:cNvSpPr>
            <a:spLocks noGrp="1" noRot="1" noChangeAspect="1"/>
          </p:cNvSpPr>
          <p:nvPr>
            <p:ph type="sldImg"/>
          </p:nvPr>
        </p:nvSpPr>
        <p:spPr>
          <a:xfrm>
            <a:off x="457200" y="720725"/>
            <a:ext cx="6400800" cy="3600450"/>
          </a:xfrm>
          <a:prstGeom prst="rect">
            <a:avLst/>
          </a:prstGeom>
        </p:spPr>
        <p:txBody>
          <a:bodyPr lIns="96661" tIns="48331" rIns="96661" bIns="48331"/>
          <a:lstStyle/>
          <a:p>
            <a:endParaRPr/>
          </a:p>
        </p:txBody>
      </p:sp>
      <p:sp>
        <p:nvSpPr>
          <p:cNvPr id="1082" name="Shape 1082"/>
          <p:cNvSpPr>
            <a:spLocks noGrp="1"/>
          </p:cNvSpPr>
          <p:nvPr>
            <p:ph type="body" sz="quarter" idx="1"/>
          </p:nvPr>
        </p:nvSpPr>
        <p:spPr>
          <a:xfrm>
            <a:off x="975360" y="4560570"/>
            <a:ext cx="5364480" cy="4320540"/>
          </a:xfrm>
          <a:prstGeom prst="rect">
            <a:avLst/>
          </a:prstGeom>
        </p:spPr>
        <p:txBody>
          <a:bodyPr lIns="96661" tIns="48331" rIns="96661" bIns="48331"/>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Shape 1"/>
          <p:cNvSpPr txBox="1"/>
          <p:nvPr/>
        </p:nvSpPr>
        <p:spPr>
          <a:xfrm>
            <a:off x="3903840" y="9142560"/>
            <a:ext cx="2984040" cy="480600"/>
          </a:xfrm>
          <a:prstGeom prst="rect">
            <a:avLst/>
          </a:prstGeom>
          <a:noFill/>
          <a:ln w="9360">
            <a:noFill/>
          </a:ln>
        </p:spPr>
        <p:txBody>
          <a:bodyPr lIns="94320" tIns="47160" rIns="94320" bIns="47160"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63C2E5-38D3-4C98-BA98-54BBAD65CE8C}" type="slidenum">
              <a:rPr kumimoji="0" lang="it-IT" sz="1200" b="0" i="0" u="none" strike="noStrike" kern="1200" cap="none" spc="-1" normalizeH="0" baseline="0" noProof="0">
                <a:ln>
                  <a:noFill/>
                </a:ln>
                <a:solidFill>
                  <a:prstClr val="black"/>
                </a:solidFill>
                <a:effectLst/>
                <a:uLnTx/>
                <a:uFillTx/>
                <a:latin typeface="Times New Roman"/>
                <a:ea typeface="DejaVu Sans"/>
                <a:cs typeface="DejaVu San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it-IT" sz="1200" b="0" i="0" u="none" strike="noStrike" kern="1200" cap="none" spc="-1" normalizeH="0" baseline="0" noProof="0">
              <a:ln>
                <a:noFill/>
              </a:ln>
              <a:solidFill>
                <a:prstClr val="black"/>
              </a:solidFill>
              <a:effectLst/>
              <a:uLnTx/>
              <a:uFillTx/>
              <a:latin typeface="Times New Roman"/>
              <a:ea typeface="DejaVu Sans"/>
              <a:cs typeface="DejaVu Sans"/>
            </a:endParaRPr>
          </a:p>
        </p:txBody>
      </p:sp>
      <p:sp>
        <p:nvSpPr>
          <p:cNvPr id="52" name="PlaceHolder 2"/>
          <p:cNvSpPr>
            <a:spLocks noGrp="1" noRot="1" noChangeAspect="1"/>
          </p:cNvSpPr>
          <p:nvPr>
            <p:ph type="sldImg"/>
          </p:nvPr>
        </p:nvSpPr>
        <p:spPr>
          <a:xfrm>
            <a:off x="238125" y="720725"/>
            <a:ext cx="6415088" cy="3609975"/>
          </a:xfrm>
          <a:prstGeom prst="rect">
            <a:avLst/>
          </a:prstGeom>
        </p:spPr>
      </p:sp>
      <p:sp>
        <p:nvSpPr>
          <p:cNvPr id="53" name="PlaceHolder 3"/>
          <p:cNvSpPr>
            <a:spLocks noGrp="1"/>
          </p:cNvSpPr>
          <p:nvPr>
            <p:ph type="body"/>
          </p:nvPr>
        </p:nvSpPr>
        <p:spPr>
          <a:xfrm>
            <a:off x="919080" y="4570560"/>
            <a:ext cx="5049360" cy="4330440"/>
          </a:xfrm>
          <a:prstGeom prst="rect">
            <a:avLst/>
          </a:prstGeom>
        </p:spPr>
        <p:txBody>
          <a:bodyPr>
            <a:noAutofit/>
          </a:bodyPr>
          <a:lstStyle/>
          <a:p>
            <a:endParaRPr lang="it-IT" sz="20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7" name="Titolo Testo"/>
          <p:cNvSpPr txBox="1">
            <a:spLocks noGrp="1"/>
          </p:cNvSpPr>
          <p:nvPr>
            <p:ph type="title"/>
          </p:nvPr>
        </p:nvSpPr>
        <p:spPr>
          <a:xfrm>
            <a:off x="1524000" y="1122362"/>
            <a:ext cx="9144000" cy="2387601"/>
          </a:xfrm>
          <a:prstGeom prst="rect">
            <a:avLst/>
          </a:prstGeom>
        </p:spPr>
        <p:txBody>
          <a:bodyPr anchor="b"/>
          <a:lstStyle>
            <a:lvl1pPr algn="ctr">
              <a:defRPr sz="6000"/>
            </a:lvl1pPr>
          </a:lstStyle>
          <a:p>
            <a:r>
              <a:t>Titolo Testo</a:t>
            </a:r>
          </a:p>
        </p:txBody>
      </p:sp>
      <p:sp>
        <p:nvSpPr>
          <p:cNvPr id="18" name="Corpo livello uno…"/>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Corpo livello uno</a:t>
            </a:r>
          </a:p>
          <a:p>
            <a:pPr lvl="1"/>
            <a:r>
              <a:t>Corpo livello due</a:t>
            </a:r>
          </a:p>
          <a:p>
            <a:pPr lvl="2"/>
            <a:r>
              <a:t>Corpo livello tre</a:t>
            </a:r>
          </a:p>
          <a:p>
            <a:pPr lvl="3"/>
            <a:r>
              <a:t>Corpo livello quattro</a:t>
            </a:r>
          </a:p>
          <a:p>
            <a:pPr lvl="4"/>
            <a:r>
              <a:t>Corpo livello cinque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43_Blank">
    <p:spTree>
      <p:nvGrpSpPr>
        <p:cNvPr id="1" name=""/>
        <p:cNvGrpSpPr/>
        <p:nvPr/>
      </p:nvGrpSpPr>
      <p:grpSpPr>
        <a:xfrm>
          <a:off x="0" y="0"/>
          <a:ext cx="0" cy="0"/>
          <a:chOff x="0" y="0"/>
          <a:chExt cx="0" cy="0"/>
        </a:xfrm>
      </p:grpSpPr>
      <p:sp>
        <p:nvSpPr>
          <p:cNvPr id="14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4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4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4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4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48" name="Picture Placeholder 8"/>
          <p:cNvSpPr>
            <a:spLocks noGrp="1"/>
          </p:cNvSpPr>
          <p:nvPr>
            <p:ph type="pic" sz="half" idx="13"/>
          </p:nvPr>
        </p:nvSpPr>
        <p:spPr>
          <a:xfrm>
            <a:off x="703262" y="560705"/>
            <a:ext cx="4700486" cy="5659841"/>
          </a:xfrm>
          <a:prstGeom prst="rect">
            <a:avLst/>
          </a:prstGeom>
        </p:spPr>
        <p:txBody>
          <a:bodyPr lIns="91439" rIns="91439">
            <a:noAutofit/>
          </a:bodyPr>
          <a:lstStyle/>
          <a:p>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10_Title Slide">
    <p:spTree>
      <p:nvGrpSpPr>
        <p:cNvPr id="1" name=""/>
        <p:cNvGrpSpPr/>
        <p:nvPr/>
      </p:nvGrpSpPr>
      <p:grpSpPr>
        <a:xfrm>
          <a:off x="0" y="0"/>
          <a:ext cx="0" cy="0"/>
          <a:chOff x="0" y="0"/>
          <a:chExt cx="0" cy="0"/>
        </a:xfrm>
      </p:grpSpPr>
      <p:sp>
        <p:nvSpPr>
          <p:cNvPr id="16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6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6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7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7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72" name="Picture Placeholder 13"/>
          <p:cNvSpPr>
            <a:spLocks noGrp="1"/>
          </p:cNvSpPr>
          <p:nvPr>
            <p:ph type="pic" sz="quarter" idx="13"/>
          </p:nvPr>
        </p:nvSpPr>
        <p:spPr>
          <a:xfrm>
            <a:off x="6157913" y="2272874"/>
            <a:ext cx="3359677" cy="4045377"/>
          </a:xfrm>
          <a:prstGeom prst="rect">
            <a:avLst/>
          </a:prstGeom>
        </p:spPr>
        <p:txBody>
          <a:bodyPr lIns="91439" rIns="91439">
            <a:noAutofit/>
          </a:bodyPr>
          <a:lstStyle/>
          <a:p>
            <a:endParaRPr/>
          </a:p>
        </p:txBody>
      </p:sp>
      <p:sp>
        <p:nvSpPr>
          <p:cNvPr id="173" name="Picture Placeholder 9"/>
          <p:cNvSpPr>
            <a:spLocks noGrp="1"/>
          </p:cNvSpPr>
          <p:nvPr>
            <p:ph type="pic" sz="quarter" idx="14"/>
          </p:nvPr>
        </p:nvSpPr>
        <p:spPr>
          <a:xfrm>
            <a:off x="7908398" y="539751"/>
            <a:ext cx="3359677" cy="4045376"/>
          </a:xfrm>
          <a:prstGeom prst="rect">
            <a:avLst/>
          </a:prstGeom>
        </p:spPr>
        <p:txBody>
          <a:bodyPr lIns="91439" rIns="91439">
            <a:noAutofit/>
          </a:bodyPr>
          <a:lstStyle/>
          <a:p>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2_Title Slide">
    <p:spTree>
      <p:nvGrpSpPr>
        <p:cNvPr id="1" name=""/>
        <p:cNvGrpSpPr/>
        <p:nvPr/>
      </p:nvGrpSpPr>
      <p:grpSpPr>
        <a:xfrm>
          <a:off x="0" y="0"/>
          <a:ext cx="0" cy="0"/>
          <a:chOff x="0" y="0"/>
          <a:chExt cx="0" cy="0"/>
        </a:xfrm>
      </p:grpSpPr>
      <p:sp>
        <p:nvSpPr>
          <p:cNvPr id="19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9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9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9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9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97" name="Picture Placeholder 14"/>
          <p:cNvSpPr>
            <a:spLocks noGrp="1"/>
          </p:cNvSpPr>
          <p:nvPr>
            <p:ph type="pic" idx="13"/>
          </p:nvPr>
        </p:nvSpPr>
        <p:spPr>
          <a:xfrm>
            <a:off x="6418462" y="-2"/>
            <a:ext cx="5773538" cy="6080764"/>
          </a:xfrm>
          <a:prstGeom prst="rect">
            <a:avLst/>
          </a:prstGeom>
        </p:spPr>
        <p:txBody>
          <a:bodyPr lIns="91439" rIns="91439">
            <a:noAutofit/>
          </a:bodyPr>
          <a:lstStyle/>
          <a:p>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3_Title Slide">
    <p:spTree>
      <p:nvGrpSpPr>
        <p:cNvPr id="1" name=""/>
        <p:cNvGrpSpPr/>
        <p:nvPr/>
      </p:nvGrpSpPr>
      <p:grpSpPr>
        <a:xfrm>
          <a:off x="0" y="0"/>
          <a:ext cx="0" cy="0"/>
          <a:chOff x="0" y="0"/>
          <a:chExt cx="0" cy="0"/>
        </a:xfrm>
      </p:grpSpPr>
      <p:sp>
        <p:nvSpPr>
          <p:cNvPr id="20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20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0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0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20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209" name="Picture Placeholder 3"/>
          <p:cNvSpPr>
            <a:spLocks noGrp="1"/>
          </p:cNvSpPr>
          <p:nvPr>
            <p:ph type="pic" sz="quarter" idx="13"/>
          </p:nvPr>
        </p:nvSpPr>
        <p:spPr>
          <a:xfrm>
            <a:off x="2310135" y="2267748"/>
            <a:ext cx="2322511" cy="2322509"/>
          </a:xfrm>
          <a:prstGeom prst="rect">
            <a:avLst/>
          </a:prstGeom>
        </p:spPr>
        <p:txBody>
          <a:bodyPr lIns="91439" rIns="91439">
            <a:noAutofit/>
          </a:bodyPr>
          <a:lstStyle/>
          <a:p>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7_Title Slide">
    <p:spTree>
      <p:nvGrpSpPr>
        <p:cNvPr id="1" name=""/>
        <p:cNvGrpSpPr/>
        <p:nvPr/>
      </p:nvGrpSpPr>
      <p:grpSpPr>
        <a:xfrm>
          <a:off x="0" y="0"/>
          <a:ext cx="0" cy="0"/>
          <a:chOff x="0" y="0"/>
          <a:chExt cx="0" cy="0"/>
        </a:xfrm>
      </p:grpSpPr>
      <p:sp>
        <p:nvSpPr>
          <p:cNvPr id="22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22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3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3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23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233" name="Picture Placeholder 9"/>
          <p:cNvSpPr>
            <a:spLocks noGrp="1"/>
          </p:cNvSpPr>
          <p:nvPr>
            <p:ph type="pic" idx="13"/>
          </p:nvPr>
        </p:nvSpPr>
        <p:spPr>
          <a:xfrm>
            <a:off x="0" y="1"/>
            <a:ext cx="12192000" cy="4897197"/>
          </a:xfrm>
          <a:prstGeom prst="rect">
            <a:avLst/>
          </a:prstGeom>
        </p:spPr>
        <p:txBody>
          <a:bodyPr lIns="91439" rIns="91439">
            <a:noAutofit/>
          </a:bodyPr>
          <a:lstStyle/>
          <a:p>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9_Title Slide">
    <p:spTree>
      <p:nvGrpSpPr>
        <p:cNvPr id="1" name=""/>
        <p:cNvGrpSpPr/>
        <p:nvPr/>
      </p:nvGrpSpPr>
      <p:grpSpPr>
        <a:xfrm>
          <a:off x="0" y="0"/>
          <a:ext cx="0" cy="0"/>
          <a:chOff x="0" y="0"/>
          <a:chExt cx="0" cy="0"/>
        </a:xfrm>
      </p:grpSpPr>
      <p:sp>
        <p:nvSpPr>
          <p:cNvPr id="24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24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4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4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24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245" name="Picture Placeholder 8"/>
          <p:cNvSpPr>
            <a:spLocks noGrp="1"/>
          </p:cNvSpPr>
          <p:nvPr>
            <p:ph type="pic" idx="13"/>
          </p:nvPr>
        </p:nvSpPr>
        <p:spPr>
          <a:xfrm>
            <a:off x="6485206" y="-1"/>
            <a:ext cx="5706794" cy="6857556"/>
          </a:xfrm>
          <a:prstGeom prst="rect">
            <a:avLst/>
          </a:prstGeom>
        </p:spPr>
        <p:txBody>
          <a:bodyPr lIns="91439" rIns="91439">
            <a:noAutofit/>
          </a:bodyPr>
          <a:lstStyle/>
          <a:p>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5_Blank">
    <p:spTree>
      <p:nvGrpSpPr>
        <p:cNvPr id="1" name=""/>
        <p:cNvGrpSpPr/>
        <p:nvPr/>
      </p:nvGrpSpPr>
      <p:grpSpPr>
        <a:xfrm>
          <a:off x="0" y="0"/>
          <a:ext cx="0" cy="0"/>
          <a:chOff x="0" y="0"/>
          <a:chExt cx="0" cy="0"/>
        </a:xfrm>
      </p:grpSpPr>
      <p:sp>
        <p:nvSpPr>
          <p:cNvPr id="25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25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5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5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25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257" name="Picture Placeholder 8"/>
          <p:cNvSpPr>
            <a:spLocks noGrp="1"/>
          </p:cNvSpPr>
          <p:nvPr>
            <p:ph type="pic" idx="13"/>
          </p:nvPr>
        </p:nvSpPr>
        <p:spPr>
          <a:xfrm>
            <a:off x="6356512" y="0"/>
            <a:ext cx="5835488" cy="6858000"/>
          </a:xfrm>
          <a:prstGeom prst="rect">
            <a:avLst/>
          </a:prstGeom>
        </p:spPr>
        <p:txBody>
          <a:bodyPr lIns="91439" rIns="91439">
            <a:noAutofit/>
          </a:bodyPr>
          <a:lstStyle/>
          <a:p>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50_Blank">
    <p:spTree>
      <p:nvGrpSpPr>
        <p:cNvPr id="1" name=""/>
        <p:cNvGrpSpPr/>
        <p:nvPr/>
      </p:nvGrpSpPr>
      <p:grpSpPr>
        <a:xfrm>
          <a:off x="0" y="0"/>
          <a:ext cx="0" cy="0"/>
          <a:chOff x="0" y="0"/>
          <a:chExt cx="0" cy="0"/>
        </a:xfrm>
      </p:grpSpPr>
      <p:sp>
        <p:nvSpPr>
          <p:cNvPr id="32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2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2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2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2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26" name="Picture Placeholder 5"/>
          <p:cNvSpPr>
            <a:spLocks noGrp="1"/>
          </p:cNvSpPr>
          <p:nvPr>
            <p:ph type="pic" idx="13"/>
          </p:nvPr>
        </p:nvSpPr>
        <p:spPr>
          <a:xfrm>
            <a:off x="0" y="-1"/>
            <a:ext cx="12192000" cy="3844887"/>
          </a:xfrm>
          <a:prstGeom prst="rect">
            <a:avLst/>
          </a:prstGeom>
        </p:spPr>
        <p:txBody>
          <a:bodyPr lIns="91439" rIns="91439">
            <a:noAutofit/>
          </a:bodyPr>
          <a:lstStyle/>
          <a:p>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52_Blank">
    <p:spTree>
      <p:nvGrpSpPr>
        <p:cNvPr id="1" name=""/>
        <p:cNvGrpSpPr/>
        <p:nvPr/>
      </p:nvGrpSpPr>
      <p:grpSpPr>
        <a:xfrm>
          <a:off x="0" y="0"/>
          <a:ext cx="0" cy="0"/>
          <a:chOff x="0" y="0"/>
          <a:chExt cx="0" cy="0"/>
        </a:xfrm>
      </p:grpSpPr>
      <p:sp>
        <p:nvSpPr>
          <p:cNvPr id="34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4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4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4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4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46" name="Picture Placeholder 26"/>
          <p:cNvSpPr>
            <a:spLocks noGrp="1"/>
          </p:cNvSpPr>
          <p:nvPr>
            <p:ph type="pic" sz="quarter" idx="13"/>
          </p:nvPr>
        </p:nvSpPr>
        <p:spPr>
          <a:xfrm>
            <a:off x="3777603" y="3991166"/>
            <a:ext cx="2233440" cy="1861200"/>
          </a:xfrm>
          <a:prstGeom prst="rect">
            <a:avLst/>
          </a:prstGeom>
        </p:spPr>
        <p:txBody>
          <a:bodyPr lIns="91439" rIns="91439">
            <a:noAutofit/>
          </a:bodyPr>
          <a:lstStyle/>
          <a:p>
            <a:endParaRPr/>
          </a:p>
        </p:txBody>
      </p:sp>
      <p:sp>
        <p:nvSpPr>
          <p:cNvPr id="347" name="Picture Placeholder 27"/>
          <p:cNvSpPr>
            <a:spLocks noGrp="1"/>
          </p:cNvSpPr>
          <p:nvPr>
            <p:ph type="pic" sz="quarter" idx="14"/>
          </p:nvPr>
        </p:nvSpPr>
        <p:spPr>
          <a:xfrm>
            <a:off x="6180957" y="3991166"/>
            <a:ext cx="2233440" cy="1861200"/>
          </a:xfrm>
          <a:prstGeom prst="rect">
            <a:avLst/>
          </a:prstGeom>
        </p:spPr>
        <p:txBody>
          <a:bodyPr lIns="91439" rIns="91439">
            <a:noAutofit/>
          </a:bodyPr>
          <a:lstStyle/>
          <a:p>
            <a:endParaRPr/>
          </a:p>
        </p:txBody>
      </p:sp>
      <p:sp>
        <p:nvSpPr>
          <p:cNvPr id="348" name="Picture Placeholder 28"/>
          <p:cNvSpPr>
            <a:spLocks noGrp="1"/>
          </p:cNvSpPr>
          <p:nvPr>
            <p:ph type="pic" sz="quarter" idx="15"/>
          </p:nvPr>
        </p:nvSpPr>
        <p:spPr>
          <a:xfrm>
            <a:off x="8584311" y="3991166"/>
            <a:ext cx="2233439" cy="1861200"/>
          </a:xfrm>
          <a:prstGeom prst="rect">
            <a:avLst/>
          </a:prstGeom>
        </p:spPr>
        <p:txBody>
          <a:bodyPr lIns="91439" rIns="91439">
            <a:noAutofit/>
          </a:bodyPr>
          <a:lstStyle/>
          <a:p>
            <a:endParaRPr/>
          </a:p>
        </p:txBody>
      </p:sp>
      <p:sp>
        <p:nvSpPr>
          <p:cNvPr id="349" name="Picture Placeholder 25"/>
          <p:cNvSpPr>
            <a:spLocks noGrp="1"/>
          </p:cNvSpPr>
          <p:nvPr>
            <p:ph type="pic" sz="quarter" idx="16"/>
          </p:nvPr>
        </p:nvSpPr>
        <p:spPr>
          <a:xfrm>
            <a:off x="1374250" y="3991166"/>
            <a:ext cx="2233439" cy="1861200"/>
          </a:xfrm>
          <a:prstGeom prst="rect">
            <a:avLst/>
          </a:prstGeom>
        </p:spPr>
        <p:txBody>
          <a:bodyPr lIns="91439" rIns="91439">
            <a:noAutofit/>
          </a:bodyPr>
          <a:lstStyle/>
          <a:p>
            <a:endParaRPr/>
          </a:p>
        </p:txBody>
      </p:sp>
      <p:sp>
        <p:nvSpPr>
          <p:cNvPr id="350" name="Picture Placeholder 23"/>
          <p:cNvSpPr>
            <a:spLocks noGrp="1"/>
          </p:cNvSpPr>
          <p:nvPr>
            <p:ph type="pic" sz="quarter" idx="17"/>
          </p:nvPr>
        </p:nvSpPr>
        <p:spPr>
          <a:xfrm>
            <a:off x="3777603" y="1975930"/>
            <a:ext cx="2233440" cy="1861200"/>
          </a:xfrm>
          <a:prstGeom prst="rect">
            <a:avLst/>
          </a:prstGeom>
        </p:spPr>
        <p:txBody>
          <a:bodyPr lIns="91439" rIns="91439">
            <a:noAutofit/>
          </a:bodyPr>
          <a:lstStyle/>
          <a:p>
            <a:endParaRPr/>
          </a:p>
        </p:txBody>
      </p:sp>
      <p:sp>
        <p:nvSpPr>
          <p:cNvPr id="351" name="Picture Placeholder 22"/>
          <p:cNvSpPr>
            <a:spLocks noGrp="1"/>
          </p:cNvSpPr>
          <p:nvPr>
            <p:ph type="pic" sz="quarter" idx="18"/>
          </p:nvPr>
        </p:nvSpPr>
        <p:spPr>
          <a:xfrm>
            <a:off x="6180957" y="1975930"/>
            <a:ext cx="2233440" cy="1861200"/>
          </a:xfrm>
          <a:prstGeom prst="rect">
            <a:avLst/>
          </a:prstGeom>
        </p:spPr>
        <p:txBody>
          <a:bodyPr lIns="91439" rIns="91439">
            <a:noAutofit/>
          </a:bodyPr>
          <a:lstStyle/>
          <a:p>
            <a:endParaRPr/>
          </a:p>
        </p:txBody>
      </p:sp>
      <p:sp>
        <p:nvSpPr>
          <p:cNvPr id="352" name="Picture Placeholder 21"/>
          <p:cNvSpPr>
            <a:spLocks noGrp="1"/>
          </p:cNvSpPr>
          <p:nvPr>
            <p:ph type="pic" sz="quarter" idx="19"/>
          </p:nvPr>
        </p:nvSpPr>
        <p:spPr>
          <a:xfrm>
            <a:off x="8584311" y="1975930"/>
            <a:ext cx="2233439" cy="1861200"/>
          </a:xfrm>
          <a:prstGeom prst="rect">
            <a:avLst/>
          </a:prstGeom>
        </p:spPr>
        <p:txBody>
          <a:bodyPr lIns="91439" rIns="91439">
            <a:noAutofit/>
          </a:bodyPr>
          <a:lstStyle/>
          <a:p>
            <a:endParaRPr/>
          </a:p>
        </p:txBody>
      </p:sp>
      <p:sp>
        <p:nvSpPr>
          <p:cNvPr id="353" name="Picture Placeholder 24"/>
          <p:cNvSpPr>
            <a:spLocks noGrp="1"/>
          </p:cNvSpPr>
          <p:nvPr>
            <p:ph type="pic" sz="quarter" idx="20"/>
          </p:nvPr>
        </p:nvSpPr>
        <p:spPr>
          <a:xfrm>
            <a:off x="1374250" y="1975930"/>
            <a:ext cx="2233439" cy="1861200"/>
          </a:xfrm>
          <a:prstGeom prst="rect">
            <a:avLst/>
          </a:prstGeom>
        </p:spPr>
        <p:txBody>
          <a:bodyPr lIns="91439" rIns="91439">
            <a:noAutofit/>
          </a:bodyPr>
          <a:lstStyle/>
          <a:p>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53_Blank">
    <p:spTree>
      <p:nvGrpSpPr>
        <p:cNvPr id="1" name=""/>
        <p:cNvGrpSpPr/>
        <p:nvPr/>
      </p:nvGrpSpPr>
      <p:grpSpPr>
        <a:xfrm>
          <a:off x="0" y="0"/>
          <a:ext cx="0" cy="0"/>
          <a:chOff x="0" y="0"/>
          <a:chExt cx="0" cy="0"/>
        </a:xfrm>
      </p:grpSpPr>
      <p:sp>
        <p:nvSpPr>
          <p:cNvPr id="36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6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6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6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6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65" name="Picture Placeholder 34"/>
          <p:cNvSpPr>
            <a:spLocks noGrp="1"/>
          </p:cNvSpPr>
          <p:nvPr>
            <p:ph type="pic" sz="quarter" idx="13"/>
          </p:nvPr>
        </p:nvSpPr>
        <p:spPr>
          <a:xfrm>
            <a:off x="2755692" y="1091844"/>
            <a:ext cx="1993693" cy="1993694"/>
          </a:xfrm>
          <a:prstGeom prst="rect">
            <a:avLst/>
          </a:prstGeom>
        </p:spPr>
        <p:txBody>
          <a:bodyPr lIns="91439" rIns="91439">
            <a:noAutofit/>
          </a:bodyPr>
          <a:lstStyle/>
          <a:p>
            <a:endParaRPr/>
          </a:p>
        </p:txBody>
      </p:sp>
      <p:sp>
        <p:nvSpPr>
          <p:cNvPr id="366" name="Picture Placeholder 20"/>
          <p:cNvSpPr>
            <a:spLocks noGrp="1"/>
          </p:cNvSpPr>
          <p:nvPr>
            <p:ph type="pic" sz="quarter" idx="14"/>
          </p:nvPr>
        </p:nvSpPr>
        <p:spPr>
          <a:xfrm>
            <a:off x="5099153" y="773848"/>
            <a:ext cx="1993693" cy="1993694"/>
          </a:xfrm>
          <a:prstGeom prst="rect">
            <a:avLst/>
          </a:prstGeom>
        </p:spPr>
        <p:txBody>
          <a:bodyPr lIns="91439" rIns="91439">
            <a:noAutofit/>
          </a:bodyPr>
          <a:lstStyle/>
          <a:p>
            <a:endParaRPr/>
          </a:p>
        </p:txBody>
      </p:sp>
      <p:sp>
        <p:nvSpPr>
          <p:cNvPr id="367" name="Picture Placeholder 19"/>
          <p:cNvSpPr>
            <a:spLocks noGrp="1"/>
          </p:cNvSpPr>
          <p:nvPr>
            <p:ph type="pic" sz="quarter" idx="15"/>
          </p:nvPr>
        </p:nvSpPr>
        <p:spPr>
          <a:xfrm>
            <a:off x="7442616" y="1091844"/>
            <a:ext cx="1993693" cy="1993694"/>
          </a:xfrm>
          <a:prstGeom prst="rect">
            <a:avLst/>
          </a:prstGeom>
        </p:spPr>
        <p:txBody>
          <a:bodyPr lIns="91439" rIns="91439">
            <a:noAutofit/>
          </a:bodyPr>
          <a:lstStyle/>
          <a:p>
            <a:endParaRPr/>
          </a:p>
        </p:txBody>
      </p:sp>
      <p:sp>
        <p:nvSpPr>
          <p:cNvPr id="368" name="Picture Placeholder 18"/>
          <p:cNvSpPr>
            <a:spLocks noGrp="1"/>
          </p:cNvSpPr>
          <p:nvPr>
            <p:ph type="pic" sz="quarter" idx="16"/>
          </p:nvPr>
        </p:nvSpPr>
        <p:spPr>
          <a:xfrm>
            <a:off x="9436307" y="2024431"/>
            <a:ext cx="1993693" cy="1993693"/>
          </a:xfrm>
          <a:prstGeom prst="rect">
            <a:avLst/>
          </a:prstGeom>
        </p:spPr>
        <p:txBody>
          <a:bodyPr lIns="91439" rIns="91439">
            <a:noAutofit/>
          </a:bodyPr>
          <a:lstStyle/>
          <a:p>
            <a:endParaRPr/>
          </a:p>
        </p:txBody>
      </p:sp>
      <p:sp>
        <p:nvSpPr>
          <p:cNvPr id="369" name="Picture Placeholder 35"/>
          <p:cNvSpPr>
            <a:spLocks noGrp="1"/>
          </p:cNvSpPr>
          <p:nvPr>
            <p:ph type="pic" sz="quarter" idx="17"/>
          </p:nvPr>
        </p:nvSpPr>
        <p:spPr>
          <a:xfrm>
            <a:off x="761999" y="2024431"/>
            <a:ext cx="1993694" cy="1993693"/>
          </a:xfrm>
          <a:prstGeom prst="rect">
            <a:avLst/>
          </a:prstGeom>
        </p:spPr>
        <p:txBody>
          <a:bodyPr lIns="91439" rIns="91439">
            <a:noAutofit/>
          </a:bodyPr>
          <a:lstStyle/>
          <a:p>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25"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22_Blank">
    <p:spTree>
      <p:nvGrpSpPr>
        <p:cNvPr id="1" name=""/>
        <p:cNvGrpSpPr/>
        <p:nvPr/>
      </p:nvGrpSpPr>
      <p:grpSpPr>
        <a:xfrm>
          <a:off x="0" y="0"/>
          <a:ext cx="0" cy="0"/>
          <a:chOff x="0" y="0"/>
          <a:chExt cx="0" cy="0"/>
        </a:xfrm>
      </p:grpSpPr>
      <p:sp>
        <p:nvSpPr>
          <p:cNvPr id="37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7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7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7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8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81" name="Picture Placeholder 10"/>
          <p:cNvSpPr>
            <a:spLocks noGrp="1"/>
          </p:cNvSpPr>
          <p:nvPr>
            <p:ph type="pic" sz="quarter" idx="13"/>
          </p:nvPr>
        </p:nvSpPr>
        <p:spPr>
          <a:xfrm>
            <a:off x="1039072" y="1945340"/>
            <a:ext cx="2380949" cy="2321072"/>
          </a:xfrm>
          <a:prstGeom prst="rect">
            <a:avLst/>
          </a:prstGeom>
        </p:spPr>
        <p:txBody>
          <a:bodyPr lIns="91439" rIns="91439">
            <a:noAutofit/>
          </a:bodyPr>
          <a:lstStyle/>
          <a:p>
            <a:endParaRPr/>
          </a:p>
        </p:txBody>
      </p:sp>
      <p:sp>
        <p:nvSpPr>
          <p:cNvPr id="382" name="Picture Placeholder 11"/>
          <p:cNvSpPr>
            <a:spLocks noGrp="1"/>
          </p:cNvSpPr>
          <p:nvPr>
            <p:ph type="pic" sz="quarter" idx="14"/>
          </p:nvPr>
        </p:nvSpPr>
        <p:spPr>
          <a:xfrm>
            <a:off x="4905526" y="1945340"/>
            <a:ext cx="2380949" cy="2321072"/>
          </a:xfrm>
          <a:prstGeom prst="rect">
            <a:avLst/>
          </a:prstGeom>
        </p:spPr>
        <p:txBody>
          <a:bodyPr lIns="91439" rIns="91439">
            <a:noAutofit/>
          </a:bodyPr>
          <a:lstStyle/>
          <a:p>
            <a:endParaRPr/>
          </a:p>
        </p:txBody>
      </p:sp>
      <p:sp>
        <p:nvSpPr>
          <p:cNvPr id="383" name="Picture Placeholder 12"/>
          <p:cNvSpPr>
            <a:spLocks noGrp="1"/>
          </p:cNvSpPr>
          <p:nvPr>
            <p:ph type="pic" sz="quarter" idx="15"/>
          </p:nvPr>
        </p:nvSpPr>
        <p:spPr>
          <a:xfrm>
            <a:off x="8771980" y="1945340"/>
            <a:ext cx="2380949" cy="2321072"/>
          </a:xfrm>
          <a:prstGeom prst="rect">
            <a:avLst/>
          </a:prstGeom>
        </p:spPr>
        <p:txBody>
          <a:bodyPr lIns="91439" rIns="91439">
            <a:noAutofit/>
          </a:bodyPr>
          <a:lstStyle/>
          <a:p>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23_Blank">
    <p:spTree>
      <p:nvGrpSpPr>
        <p:cNvPr id="1" name=""/>
        <p:cNvGrpSpPr/>
        <p:nvPr/>
      </p:nvGrpSpPr>
      <p:grpSpPr>
        <a:xfrm>
          <a:off x="0" y="0"/>
          <a:ext cx="0" cy="0"/>
          <a:chOff x="0" y="0"/>
          <a:chExt cx="0" cy="0"/>
        </a:xfrm>
      </p:grpSpPr>
      <p:sp>
        <p:nvSpPr>
          <p:cNvPr id="39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9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9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9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9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95" name="Picture Placeholder 9"/>
          <p:cNvSpPr>
            <a:spLocks noGrp="1"/>
          </p:cNvSpPr>
          <p:nvPr>
            <p:ph type="pic" sz="quarter" idx="13"/>
          </p:nvPr>
        </p:nvSpPr>
        <p:spPr>
          <a:xfrm>
            <a:off x="1213068" y="1945345"/>
            <a:ext cx="2032958" cy="2358232"/>
          </a:xfrm>
          <a:prstGeom prst="rect">
            <a:avLst/>
          </a:prstGeom>
        </p:spPr>
        <p:txBody>
          <a:bodyPr lIns="91439" rIns="91439">
            <a:noAutofit/>
          </a:bodyPr>
          <a:lstStyle/>
          <a:p>
            <a:endParaRPr/>
          </a:p>
        </p:txBody>
      </p:sp>
      <p:sp>
        <p:nvSpPr>
          <p:cNvPr id="396" name="Picture Placeholder 8"/>
          <p:cNvSpPr>
            <a:spLocks noGrp="1"/>
          </p:cNvSpPr>
          <p:nvPr>
            <p:ph type="pic" sz="quarter" idx="14"/>
          </p:nvPr>
        </p:nvSpPr>
        <p:spPr>
          <a:xfrm>
            <a:off x="5079522" y="1945344"/>
            <a:ext cx="2032958" cy="2358232"/>
          </a:xfrm>
          <a:prstGeom prst="rect">
            <a:avLst/>
          </a:prstGeom>
        </p:spPr>
        <p:txBody>
          <a:bodyPr lIns="91439" rIns="91439">
            <a:noAutofit/>
          </a:bodyPr>
          <a:lstStyle/>
          <a:p>
            <a:endParaRPr/>
          </a:p>
        </p:txBody>
      </p:sp>
      <p:sp>
        <p:nvSpPr>
          <p:cNvPr id="397" name="Picture Placeholder 7"/>
          <p:cNvSpPr>
            <a:spLocks noGrp="1"/>
          </p:cNvSpPr>
          <p:nvPr>
            <p:ph type="pic" sz="quarter" idx="15"/>
          </p:nvPr>
        </p:nvSpPr>
        <p:spPr>
          <a:xfrm>
            <a:off x="8945974" y="1945343"/>
            <a:ext cx="2032958" cy="2358232"/>
          </a:xfrm>
          <a:prstGeom prst="rect">
            <a:avLst/>
          </a:prstGeom>
        </p:spPr>
        <p:txBody>
          <a:bodyPr lIns="91439" rIns="91439">
            <a:noAutofit/>
          </a:bodyPr>
          <a:lstStyle/>
          <a:p>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24_Blank">
    <p:spTree>
      <p:nvGrpSpPr>
        <p:cNvPr id="1" name=""/>
        <p:cNvGrpSpPr/>
        <p:nvPr/>
      </p:nvGrpSpPr>
      <p:grpSpPr>
        <a:xfrm>
          <a:off x="0" y="0"/>
          <a:ext cx="0" cy="0"/>
          <a:chOff x="0" y="0"/>
          <a:chExt cx="0" cy="0"/>
        </a:xfrm>
      </p:grpSpPr>
      <p:sp>
        <p:nvSpPr>
          <p:cNvPr id="40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0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0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0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0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09" name="Picture Placeholder 15"/>
          <p:cNvSpPr>
            <a:spLocks noGrp="1"/>
          </p:cNvSpPr>
          <p:nvPr>
            <p:ph type="pic" sz="quarter" idx="13"/>
          </p:nvPr>
        </p:nvSpPr>
        <p:spPr>
          <a:xfrm>
            <a:off x="1051471" y="1947426"/>
            <a:ext cx="2356150" cy="2356149"/>
          </a:xfrm>
          <a:prstGeom prst="rect">
            <a:avLst/>
          </a:prstGeom>
        </p:spPr>
        <p:txBody>
          <a:bodyPr lIns="91439" rIns="91439">
            <a:noAutofit/>
          </a:bodyPr>
          <a:lstStyle/>
          <a:p>
            <a:endParaRPr/>
          </a:p>
        </p:txBody>
      </p:sp>
      <p:sp>
        <p:nvSpPr>
          <p:cNvPr id="410" name="Picture Placeholder 14"/>
          <p:cNvSpPr>
            <a:spLocks noGrp="1"/>
          </p:cNvSpPr>
          <p:nvPr>
            <p:ph type="pic" sz="quarter" idx="14"/>
          </p:nvPr>
        </p:nvSpPr>
        <p:spPr>
          <a:xfrm>
            <a:off x="4917926" y="1947426"/>
            <a:ext cx="2356149" cy="2356149"/>
          </a:xfrm>
          <a:prstGeom prst="rect">
            <a:avLst/>
          </a:prstGeom>
        </p:spPr>
        <p:txBody>
          <a:bodyPr lIns="91439" rIns="91439">
            <a:noAutofit/>
          </a:bodyPr>
          <a:lstStyle/>
          <a:p>
            <a:endParaRPr/>
          </a:p>
        </p:txBody>
      </p:sp>
      <p:sp>
        <p:nvSpPr>
          <p:cNvPr id="411" name="Picture Placeholder 13"/>
          <p:cNvSpPr>
            <a:spLocks noGrp="1"/>
          </p:cNvSpPr>
          <p:nvPr>
            <p:ph type="pic" sz="quarter" idx="15"/>
          </p:nvPr>
        </p:nvSpPr>
        <p:spPr>
          <a:xfrm>
            <a:off x="8784380" y="1947426"/>
            <a:ext cx="2356149" cy="2356149"/>
          </a:xfrm>
          <a:prstGeom prst="rect">
            <a:avLst/>
          </a:prstGeom>
        </p:spPr>
        <p:txBody>
          <a:bodyPr lIns="91439" rIns="91439">
            <a:noAutofit/>
          </a:bodyPr>
          <a:lstStyle/>
          <a:p>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25_Blank">
    <p:spTree>
      <p:nvGrpSpPr>
        <p:cNvPr id="1" name=""/>
        <p:cNvGrpSpPr/>
        <p:nvPr/>
      </p:nvGrpSpPr>
      <p:grpSpPr>
        <a:xfrm>
          <a:off x="0" y="0"/>
          <a:ext cx="0" cy="0"/>
          <a:chOff x="0" y="0"/>
          <a:chExt cx="0" cy="0"/>
        </a:xfrm>
      </p:grpSpPr>
      <p:sp>
        <p:nvSpPr>
          <p:cNvPr id="41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1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2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2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2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23" name="Picture Placeholder 6"/>
          <p:cNvSpPr>
            <a:spLocks noGrp="1"/>
          </p:cNvSpPr>
          <p:nvPr>
            <p:ph type="pic" sz="quarter" idx="13"/>
          </p:nvPr>
        </p:nvSpPr>
        <p:spPr>
          <a:xfrm>
            <a:off x="1153984" y="1995682"/>
            <a:ext cx="3605952" cy="1937177"/>
          </a:xfrm>
          <a:prstGeom prst="rect">
            <a:avLst/>
          </a:prstGeom>
        </p:spPr>
        <p:txBody>
          <a:bodyPr lIns="91439" rIns="91439">
            <a:noAutofit/>
          </a:bodyPr>
          <a:lstStyle/>
          <a:p>
            <a:endParaRPr/>
          </a:p>
        </p:txBody>
      </p:sp>
      <p:sp>
        <p:nvSpPr>
          <p:cNvPr id="424" name="Picture Placeholder 7"/>
          <p:cNvSpPr>
            <a:spLocks noGrp="1"/>
          </p:cNvSpPr>
          <p:nvPr>
            <p:ph type="pic" sz="quarter" idx="14"/>
          </p:nvPr>
        </p:nvSpPr>
        <p:spPr>
          <a:xfrm>
            <a:off x="7432064" y="2709664"/>
            <a:ext cx="3605952" cy="1937177"/>
          </a:xfrm>
          <a:prstGeom prst="rect">
            <a:avLst/>
          </a:prstGeom>
        </p:spPr>
        <p:txBody>
          <a:bodyPr lIns="91439" rIns="91439">
            <a:noAutofit/>
          </a:bodyPr>
          <a:lstStyle/>
          <a:p>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26_Blank">
    <p:spTree>
      <p:nvGrpSpPr>
        <p:cNvPr id="1" name=""/>
        <p:cNvGrpSpPr/>
        <p:nvPr/>
      </p:nvGrpSpPr>
      <p:grpSpPr>
        <a:xfrm>
          <a:off x="0" y="0"/>
          <a:ext cx="0" cy="0"/>
          <a:chOff x="0" y="0"/>
          <a:chExt cx="0" cy="0"/>
        </a:xfrm>
      </p:grpSpPr>
      <p:sp>
        <p:nvSpPr>
          <p:cNvPr id="43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3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3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3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3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36" name="Picture Placeholder 10"/>
          <p:cNvSpPr>
            <a:spLocks noGrp="1"/>
          </p:cNvSpPr>
          <p:nvPr>
            <p:ph type="pic" sz="quarter" idx="13"/>
          </p:nvPr>
        </p:nvSpPr>
        <p:spPr>
          <a:xfrm>
            <a:off x="7432064" y="2061589"/>
            <a:ext cx="3605952" cy="1937177"/>
          </a:xfrm>
          <a:prstGeom prst="rect">
            <a:avLst/>
          </a:prstGeom>
        </p:spPr>
        <p:txBody>
          <a:bodyPr lIns="91439" rIns="91439">
            <a:noAutofit/>
          </a:bodyPr>
          <a:lstStyle/>
          <a:p>
            <a:endParaRPr/>
          </a:p>
        </p:txBody>
      </p:sp>
      <p:sp>
        <p:nvSpPr>
          <p:cNvPr id="437" name="Picture Placeholder 5"/>
          <p:cNvSpPr>
            <a:spLocks noGrp="1"/>
          </p:cNvSpPr>
          <p:nvPr>
            <p:ph type="pic" sz="quarter" idx="14"/>
          </p:nvPr>
        </p:nvSpPr>
        <p:spPr>
          <a:xfrm>
            <a:off x="1153984" y="960702"/>
            <a:ext cx="3605952" cy="1937177"/>
          </a:xfrm>
          <a:prstGeom prst="rect">
            <a:avLst/>
          </a:prstGeom>
        </p:spPr>
        <p:txBody>
          <a:bodyPr lIns="91439" rIns="91439">
            <a:noAutofit/>
          </a:bodyPr>
          <a:lstStyle/>
          <a:p>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38_Blank">
    <p:spTree>
      <p:nvGrpSpPr>
        <p:cNvPr id="1" name=""/>
        <p:cNvGrpSpPr/>
        <p:nvPr/>
      </p:nvGrpSpPr>
      <p:grpSpPr>
        <a:xfrm>
          <a:off x="0" y="0"/>
          <a:ext cx="0" cy="0"/>
          <a:chOff x="0" y="0"/>
          <a:chExt cx="0" cy="0"/>
        </a:xfrm>
      </p:grpSpPr>
      <p:sp>
        <p:nvSpPr>
          <p:cNvPr id="45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5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5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5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5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59" name="Picture Placeholder 9"/>
          <p:cNvSpPr>
            <a:spLocks noGrp="1"/>
          </p:cNvSpPr>
          <p:nvPr>
            <p:ph type="pic" idx="13"/>
          </p:nvPr>
        </p:nvSpPr>
        <p:spPr>
          <a:xfrm>
            <a:off x="-1" y="0"/>
            <a:ext cx="5339445" cy="6858000"/>
          </a:xfrm>
          <a:prstGeom prst="rect">
            <a:avLst/>
          </a:prstGeom>
        </p:spPr>
        <p:txBody>
          <a:bodyPr lIns="91439" rIns="91439">
            <a:noAutofit/>
          </a:bodyPr>
          <a:lstStyle/>
          <a:p>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39_Blank">
    <p:spTree>
      <p:nvGrpSpPr>
        <p:cNvPr id="1" name=""/>
        <p:cNvGrpSpPr/>
        <p:nvPr/>
      </p:nvGrpSpPr>
      <p:grpSpPr>
        <a:xfrm>
          <a:off x="0" y="0"/>
          <a:ext cx="0" cy="0"/>
          <a:chOff x="0" y="0"/>
          <a:chExt cx="0" cy="0"/>
        </a:xfrm>
      </p:grpSpPr>
      <p:sp>
        <p:nvSpPr>
          <p:cNvPr id="46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6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6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6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7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71" name="Picture Placeholder 3"/>
          <p:cNvSpPr>
            <a:spLocks noGrp="1"/>
          </p:cNvSpPr>
          <p:nvPr>
            <p:ph type="pic" sz="quarter" idx="13"/>
          </p:nvPr>
        </p:nvSpPr>
        <p:spPr>
          <a:xfrm>
            <a:off x="2358353" y="1949824"/>
            <a:ext cx="2769070" cy="2992542"/>
          </a:xfrm>
          <a:prstGeom prst="rect">
            <a:avLst/>
          </a:prstGeom>
        </p:spPr>
        <p:txBody>
          <a:bodyPr lIns="91439" rIns="91439">
            <a:noAutofit/>
          </a:bodyPr>
          <a:lstStyle/>
          <a:p>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37_Blank">
    <p:spTree>
      <p:nvGrpSpPr>
        <p:cNvPr id="1" name=""/>
        <p:cNvGrpSpPr/>
        <p:nvPr/>
      </p:nvGrpSpPr>
      <p:grpSpPr>
        <a:xfrm>
          <a:off x="0" y="0"/>
          <a:ext cx="0" cy="0"/>
          <a:chOff x="0" y="0"/>
          <a:chExt cx="0" cy="0"/>
        </a:xfrm>
      </p:grpSpPr>
      <p:sp>
        <p:nvSpPr>
          <p:cNvPr id="47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7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8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8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8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83" name="Picture Placeholder 12"/>
          <p:cNvSpPr>
            <a:spLocks noGrp="1"/>
          </p:cNvSpPr>
          <p:nvPr>
            <p:ph type="pic" sz="quarter" idx="13"/>
          </p:nvPr>
        </p:nvSpPr>
        <p:spPr>
          <a:xfrm>
            <a:off x="6603475" y="2168027"/>
            <a:ext cx="2398055" cy="2398055"/>
          </a:xfrm>
          <a:prstGeom prst="rect">
            <a:avLst/>
          </a:prstGeom>
        </p:spPr>
        <p:txBody>
          <a:bodyPr lIns="91439" rIns="91439">
            <a:noAutofit/>
          </a:bodyPr>
          <a:lstStyle/>
          <a:p>
            <a:endParaRPr/>
          </a:p>
        </p:txBody>
      </p:sp>
      <p:sp>
        <p:nvSpPr>
          <p:cNvPr id="484" name="Picture Placeholder 8"/>
          <p:cNvSpPr>
            <a:spLocks noGrp="1"/>
          </p:cNvSpPr>
          <p:nvPr>
            <p:ph type="pic" sz="quarter" idx="14"/>
          </p:nvPr>
        </p:nvSpPr>
        <p:spPr>
          <a:xfrm>
            <a:off x="792418" y="2170358"/>
            <a:ext cx="2398055" cy="2398055"/>
          </a:xfrm>
          <a:prstGeom prst="rect">
            <a:avLst/>
          </a:prstGeom>
        </p:spPr>
        <p:txBody>
          <a:bodyPr lIns="91439" rIns="91439">
            <a:noAutofit/>
          </a:bodyPr>
          <a:lstStyle/>
          <a:p>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64_Blank">
    <p:spTree>
      <p:nvGrpSpPr>
        <p:cNvPr id="1" name=""/>
        <p:cNvGrpSpPr/>
        <p:nvPr/>
      </p:nvGrpSpPr>
      <p:grpSpPr>
        <a:xfrm>
          <a:off x="0" y="0"/>
          <a:ext cx="0" cy="0"/>
          <a:chOff x="0" y="0"/>
          <a:chExt cx="0" cy="0"/>
        </a:xfrm>
      </p:grpSpPr>
      <p:sp>
        <p:nvSpPr>
          <p:cNvPr id="49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9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9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9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9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96" name="Picture Placeholder 16"/>
          <p:cNvSpPr>
            <a:spLocks noGrp="1"/>
          </p:cNvSpPr>
          <p:nvPr>
            <p:ph type="pic" sz="quarter" idx="13"/>
          </p:nvPr>
        </p:nvSpPr>
        <p:spPr>
          <a:xfrm>
            <a:off x="5053759" y="2173758"/>
            <a:ext cx="2084481" cy="2084477"/>
          </a:xfrm>
          <a:prstGeom prst="rect">
            <a:avLst/>
          </a:prstGeom>
        </p:spPr>
        <p:txBody>
          <a:bodyPr lIns="91439" rIns="91439">
            <a:noAutofit/>
          </a:bodyPr>
          <a:lstStyle/>
          <a:p>
            <a:endParaRPr/>
          </a:p>
        </p:txBody>
      </p:sp>
      <p:sp>
        <p:nvSpPr>
          <p:cNvPr id="497" name="Picture Placeholder 18"/>
          <p:cNvSpPr>
            <a:spLocks noGrp="1"/>
          </p:cNvSpPr>
          <p:nvPr>
            <p:ph type="pic" sz="quarter" idx="14"/>
          </p:nvPr>
        </p:nvSpPr>
        <p:spPr>
          <a:xfrm>
            <a:off x="8562972" y="2173758"/>
            <a:ext cx="2084481" cy="2084477"/>
          </a:xfrm>
          <a:prstGeom prst="rect">
            <a:avLst/>
          </a:prstGeom>
        </p:spPr>
        <p:txBody>
          <a:bodyPr lIns="91439" rIns="91439">
            <a:noAutofit/>
          </a:bodyPr>
          <a:lstStyle/>
          <a:p>
            <a:endParaRPr/>
          </a:p>
        </p:txBody>
      </p:sp>
      <p:sp>
        <p:nvSpPr>
          <p:cNvPr id="498" name="Picture Placeholder 17"/>
          <p:cNvSpPr>
            <a:spLocks noGrp="1"/>
          </p:cNvSpPr>
          <p:nvPr>
            <p:ph type="pic" sz="quarter" idx="15"/>
          </p:nvPr>
        </p:nvSpPr>
        <p:spPr>
          <a:xfrm>
            <a:off x="1544546" y="2173758"/>
            <a:ext cx="2084481" cy="2084477"/>
          </a:xfrm>
          <a:prstGeom prst="rect">
            <a:avLst/>
          </a:prstGeom>
        </p:spPr>
        <p:txBody>
          <a:bodyPr lIns="91439" rIns="91439">
            <a:noAutofit/>
          </a:bodyPr>
          <a:lstStyle/>
          <a:p>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79_Blank">
    <p:spTree>
      <p:nvGrpSpPr>
        <p:cNvPr id="1" name=""/>
        <p:cNvGrpSpPr/>
        <p:nvPr/>
      </p:nvGrpSpPr>
      <p:grpSpPr>
        <a:xfrm>
          <a:off x="0" y="0"/>
          <a:ext cx="0" cy="0"/>
          <a:chOff x="0" y="0"/>
          <a:chExt cx="0" cy="0"/>
        </a:xfrm>
      </p:grpSpPr>
      <p:sp>
        <p:nvSpPr>
          <p:cNvPr id="505"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06"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07"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08"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09"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10" name="Picture Placeholder 12"/>
          <p:cNvSpPr>
            <a:spLocks noGrp="1"/>
          </p:cNvSpPr>
          <p:nvPr>
            <p:ph type="pic" sz="quarter" idx="13"/>
          </p:nvPr>
        </p:nvSpPr>
        <p:spPr>
          <a:xfrm>
            <a:off x="5188680" y="1279063"/>
            <a:ext cx="1821587" cy="1821586"/>
          </a:xfrm>
          <a:prstGeom prst="rect">
            <a:avLst/>
          </a:prstGeom>
          <a:ln>
            <a:solidFill>
              <a:srgbClr val="FFFFFF"/>
            </a:solidFill>
            <a:round/>
          </a:ln>
        </p:spPr>
        <p:txBody>
          <a:bodyPr lIns="91439" rIns="91439">
            <a:noAutofit/>
          </a:bodyPr>
          <a:lstStyle/>
          <a:p>
            <a:endParaRPr/>
          </a:p>
        </p:txBody>
      </p:sp>
      <p:sp>
        <p:nvSpPr>
          <p:cNvPr id="511" name="Picture Placeholder 13"/>
          <p:cNvSpPr>
            <a:spLocks noGrp="1"/>
          </p:cNvSpPr>
          <p:nvPr>
            <p:ph type="pic" sz="quarter" idx="14"/>
          </p:nvPr>
        </p:nvSpPr>
        <p:spPr>
          <a:xfrm>
            <a:off x="8876179" y="1279063"/>
            <a:ext cx="1821587" cy="1821586"/>
          </a:xfrm>
          <a:prstGeom prst="rect">
            <a:avLst/>
          </a:prstGeom>
        </p:spPr>
        <p:txBody>
          <a:bodyPr lIns="91439" rIns="91439">
            <a:noAutofit/>
          </a:bodyPr>
          <a:lstStyle/>
          <a:p>
            <a:endParaRPr/>
          </a:p>
        </p:txBody>
      </p:sp>
      <p:sp>
        <p:nvSpPr>
          <p:cNvPr id="512" name="Picture Placeholder 11"/>
          <p:cNvSpPr>
            <a:spLocks noGrp="1"/>
          </p:cNvSpPr>
          <p:nvPr>
            <p:ph type="pic" sz="quarter" idx="15"/>
          </p:nvPr>
        </p:nvSpPr>
        <p:spPr>
          <a:xfrm>
            <a:off x="1493747" y="1279063"/>
            <a:ext cx="1821586" cy="1821586"/>
          </a:xfrm>
          <a:prstGeom prst="rect">
            <a:avLst/>
          </a:prstGeom>
        </p:spPr>
        <p:txBody>
          <a:bodyPr lIns="91439" rIns="91439">
            <a:noAutofit/>
          </a:bodyPr>
          <a:lstStyle/>
          <a:p>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Blank">
    <p:spTree>
      <p:nvGrpSpPr>
        <p:cNvPr id="1" name=""/>
        <p:cNvGrpSpPr/>
        <p:nvPr/>
      </p:nvGrpSpPr>
      <p:grpSpPr>
        <a:xfrm>
          <a:off x="0" y="0"/>
          <a:ext cx="0" cy="0"/>
          <a:chOff x="0" y="0"/>
          <a:chExt cx="0" cy="0"/>
        </a:xfrm>
      </p:grpSpPr>
      <p:sp>
        <p:nvSpPr>
          <p:cNvPr id="3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84_Blank">
    <p:spTree>
      <p:nvGrpSpPr>
        <p:cNvPr id="1" name=""/>
        <p:cNvGrpSpPr/>
        <p:nvPr/>
      </p:nvGrpSpPr>
      <p:grpSpPr>
        <a:xfrm>
          <a:off x="0" y="0"/>
          <a:ext cx="0" cy="0"/>
          <a:chOff x="0" y="0"/>
          <a:chExt cx="0" cy="0"/>
        </a:xfrm>
      </p:grpSpPr>
      <p:sp>
        <p:nvSpPr>
          <p:cNvPr id="5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20"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21"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22"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23"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24" name="Picture Placeholder 15"/>
          <p:cNvSpPr>
            <a:spLocks noGrp="1"/>
          </p:cNvSpPr>
          <p:nvPr>
            <p:ph type="pic" sz="quarter" idx="13"/>
          </p:nvPr>
        </p:nvSpPr>
        <p:spPr>
          <a:xfrm>
            <a:off x="1112401" y="2010498"/>
            <a:ext cx="2146671" cy="2376237"/>
          </a:xfrm>
          <a:prstGeom prst="rect">
            <a:avLst/>
          </a:prstGeom>
        </p:spPr>
        <p:txBody>
          <a:bodyPr lIns="91439" rIns="91439">
            <a:noAutofit/>
          </a:bodyPr>
          <a:lstStyle/>
          <a:p>
            <a:endParaRPr/>
          </a:p>
        </p:txBody>
      </p:sp>
      <p:sp>
        <p:nvSpPr>
          <p:cNvPr id="525" name="Picture Placeholder 14"/>
          <p:cNvSpPr>
            <a:spLocks noGrp="1"/>
          </p:cNvSpPr>
          <p:nvPr>
            <p:ph type="pic" sz="quarter" idx="14"/>
          </p:nvPr>
        </p:nvSpPr>
        <p:spPr>
          <a:xfrm>
            <a:off x="3719243" y="2010498"/>
            <a:ext cx="2146671" cy="2376237"/>
          </a:xfrm>
          <a:prstGeom prst="rect">
            <a:avLst/>
          </a:prstGeom>
        </p:spPr>
        <p:txBody>
          <a:bodyPr lIns="91439" rIns="91439">
            <a:noAutofit/>
          </a:bodyPr>
          <a:lstStyle/>
          <a:p>
            <a:endParaRPr/>
          </a:p>
        </p:txBody>
      </p:sp>
      <p:sp>
        <p:nvSpPr>
          <p:cNvPr id="526" name="Picture Placeholder 13"/>
          <p:cNvSpPr>
            <a:spLocks noGrp="1"/>
          </p:cNvSpPr>
          <p:nvPr>
            <p:ph type="pic" sz="quarter" idx="15"/>
          </p:nvPr>
        </p:nvSpPr>
        <p:spPr>
          <a:xfrm>
            <a:off x="6326085" y="2010498"/>
            <a:ext cx="2146671" cy="2376237"/>
          </a:xfrm>
          <a:prstGeom prst="rect">
            <a:avLst/>
          </a:prstGeom>
        </p:spPr>
        <p:txBody>
          <a:bodyPr lIns="91439" rIns="91439">
            <a:noAutofit/>
          </a:bodyPr>
          <a:lstStyle/>
          <a:p>
            <a:endParaRPr/>
          </a:p>
        </p:txBody>
      </p:sp>
      <p:sp>
        <p:nvSpPr>
          <p:cNvPr id="527" name="Picture Placeholder 12"/>
          <p:cNvSpPr>
            <a:spLocks noGrp="1"/>
          </p:cNvSpPr>
          <p:nvPr>
            <p:ph type="pic" sz="quarter" idx="16"/>
          </p:nvPr>
        </p:nvSpPr>
        <p:spPr>
          <a:xfrm>
            <a:off x="8932928" y="2010498"/>
            <a:ext cx="2146671" cy="2376237"/>
          </a:xfrm>
          <a:prstGeom prst="rect">
            <a:avLst/>
          </a:prstGeom>
        </p:spPr>
        <p:txBody>
          <a:bodyPr lIns="91439" rIns="91439">
            <a:noAutofit/>
          </a:bodyPr>
          <a:lstStyle/>
          <a:p>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85_Blank">
    <p:spTree>
      <p:nvGrpSpPr>
        <p:cNvPr id="1" name=""/>
        <p:cNvGrpSpPr/>
        <p:nvPr/>
      </p:nvGrpSpPr>
      <p:grpSpPr>
        <a:xfrm>
          <a:off x="0" y="0"/>
          <a:ext cx="0" cy="0"/>
          <a:chOff x="0" y="0"/>
          <a:chExt cx="0" cy="0"/>
        </a:xfrm>
      </p:grpSpPr>
      <p:sp>
        <p:nvSpPr>
          <p:cNvPr id="53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3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3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3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3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39" name="Picture Placeholder 15"/>
          <p:cNvSpPr>
            <a:spLocks noGrp="1"/>
          </p:cNvSpPr>
          <p:nvPr>
            <p:ph type="pic" sz="quarter" idx="13"/>
          </p:nvPr>
        </p:nvSpPr>
        <p:spPr>
          <a:xfrm>
            <a:off x="1112401" y="2010498"/>
            <a:ext cx="2146671" cy="2376237"/>
          </a:xfrm>
          <a:prstGeom prst="rect">
            <a:avLst/>
          </a:prstGeom>
        </p:spPr>
        <p:txBody>
          <a:bodyPr lIns="91439" rIns="91439">
            <a:noAutofit/>
          </a:bodyPr>
          <a:lstStyle/>
          <a:p>
            <a:endParaRPr/>
          </a:p>
        </p:txBody>
      </p:sp>
      <p:sp>
        <p:nvSpPr>
          <p:cNvPr id="540" name="Picture Placeholder 14"/>
          <p:cNvSpPr>
            <a:spLocks noGrp="1"/>
          </p:cNvSpPr>
          <p:nvPr>
            <p:ph type="pic" sz="quarter" idx="14"/>
          </p:nvPr>
        </p:nvSpPr>
        <p:spPr>
          <a:xfrm>
            <a:off x="3719243" y="2010498"/>
            <a:ext cx="2146671" cy="2376237"/>
          </a:xfrm>
          <a:prstGeom prst="rect">
            <a:avLst/>
          </a:prstGeom>
        </p:spPr>
        <p:txBody>
          <a:bodyPr lIns="91439" rIns="91439">
            <a:noAutofit/>
          </a:bodyPr>
          <a:lstStyle/>
          <a:p>
            <a:endParaRPr/>
          </a:p>
        </p:txBody>
      </p:sp>
      <p:sp>
        <p:nvSpPr>
          <p:cNvPr id="541" name="Picture Placeholder 13"/>
          <p:cNvSpPr>
            <a:spLocks noGrp="1"/>
          </p:cNvSpPr>
          <p:nvPr>
            <p:ph type="pic" sz="quarter" idx="15"/>
          </p:nvPr>
        </p:nvSpPr>
        <p:spPr>
          <a:xfrm>
            <a:off x="6326085" y="2010498"/>
            <a:ext cx="2146671" cy="2376237"/>
          </a:xfrm>
          <a:prstGeom prst="rect">
            <a:avLst/>
          </a:prstGeom>
        </p:spPr>
        <p:txBody>
          <a:bodyPr lIns="91439" rIns="91439">
            <a:noAutofit/>
          </a:bodyPr>
          <a:lstStyle/>
          <a:p>
            <a:endParaRPr/>
          </a:p>
        </p:txBody>
      </p:sp>
      <p:sp>
        <p:nvSpPr>
          <p:cNvPr id="542" name="Picture Placeholder 12"/>
          <p:cNvSpPr>
            <a:spLocks noGrp="1"/>
          </p:cNvSpPr>
          <p:nvPr>
            <p:ph type="pic" sz="quarter" idx="16"/>
          </p:nvPr>
        </p:nvSpPr>
        <p:spPr>
          <a:xfrm>
            <a:off x="8932928" y="2010498"/>
            <a:ext cx="2146671" cy="2376237"/>
          </a:xfrm>
          <a:prstGeom prst="rect">
            <a:avLst/>
          </a:prstGeom>
        </p:spPr>
        <p:txBody>
          <a:bodyPr lIns="91439" rIns="91439">
            <a:noAutofit/>
          </a:bodyPr>
          <a:lstStyle/>
          <a:p>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86_Blank">
    <p:spTree>
      <p:nvGrpSpPr>
        <p:cNvPr id="1" name=""/>
        <p:cNvGrpSpPr/>
        <p:nvPr/>
      </p:nvGrpSpPr>
      <p:grpSpPr>
        <a:xfrm>
          <a:off x="0" y="0"/>
          <a:ext cx="0" cy="0"/>
          <a:chOff x="0" y="0"/>
          <a:chExt cx="0" cy="0"/>
        </a:xfrm>
      </p:grpSpPr>
      <p:sp>
        <p:nvSpPr>
          <p:cNvPr id="54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50"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51"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52"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53"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54" name="Picture Placeholder 22"/>
          <p:cNvSpPr>
            <a:spLocks noGrp="1"/>
          </p:cNvSpPr>
          <p:nvPr>
            <p:ph type="pic" sz="quarter" idx="13"/>
          </p:nvPr>
        </p:nvSpPr>
        <p:spPr>
          <a:xfrm>
            <a:off x="8034593" y="3990694"/>
            <a:ext cx="1483911" cy="1533302"/>
          </a:xfrm>
          <a:prstGeom prst="rect">
            <a:avLst/>
          </a:prstGeom>
        </p:spPr>
        <p:txBody>
          <a:bodyPr lIns="91439" rIns="91439">
            <a:noAutofit/>
          </a:bodyPr>
          <a:lstStyle/>
          <a:p>
            <a:endParaRPr/>
          </a:p>
        </p:txBody>
      </p:sp>
      <p:sp>
        <p:nvSpPr>
          <p:cNvPr id="555" name="Picture Placeholder 23"/>
          <p:cNvSpPr>
            <a:spLocks noGrp="1"/>
          </p:cNvSpPr>
          <p:nvPr>
            <p:ph type="pic" sz="quarter" idx="14"/>
          </p:nvPr>
        </p:nvSpPr>
        <p:spPr>
          <a:xfrm>
            <a:off x="4408468" y="3992912"/>
            <a:ext cx="1483911" cy="1533302"/>
          </a:xfrm>
          <a:prstGeom prst="rect">
            <a:avLst/>
          </a:prstGeom>
        </p:spPr>
        <p:txBody>
          <a:bodyPr lIns="91439" rIns="91439">
            <a:noAutofit/>
          </a:bodyPr>
          <a:lstStyle/>
          <a:p>
            <a:endParaRPr/>
          </a:p>
        </p:txBody>
      </p:sp>
      <p:sp>
        <p:nvSpPr>
          <p:cNvPr id="556" name="Picture Placeholder 16"/>
          <p:cNvSpPr>
            <a:spLocks noGrp="1"/>
          </p:cNvSpPr>
          <p:nvPr>
            <p:ph type="pic" sz="quarter" idx="15"/>
          </p:nvPr>
        </p:nvSpPr>
        <p:spPr>
          <a:xfrm>
            <a:off x="782342" y="1984432"/>
            <a:ext cx="1483911" cy="1533303"/>
          </a:xfrm>
          <a:prstGeom prst="rect">
            <a:avLst/>
          </a:prstGeom>
        </p:spPr>
        <p:txBody>
          <a:bodyPr lIns="91439" rIns="91439">
            <a:noAutofit/>
          </a:bodyPr>
          <a:lstStyle/>
          <a:p>
            <a:endParaRPr/>
          </a:p>
        </p:txBody>
      </p:sp>
      <p:sp>
        <p:nvSpPr>
          <p:cNvPr id="557" name="Picture Placeholder 17"/>
          <p:cNvSpPr>
            <a:spLocks noGrp="1"/>
          </p:cNvSpPr>
          <p:nvPr>
            <p:ph type="pic" sz="quarter" idx="16"/>
          </p:nvPr>
        </p:nvSpPr>
        <p:spPr>
          <a:xfrm>
            <a:off x="4408468" y="1982215"/>
            <a:ext cx="1483911" cy="1533302"/>
          </a:xfrm>
          <a:prstGeom prst="rect">
            <a:avLst/>
          </a:prstGeom>
        </p:spPr>
        <p:txBody>
          <a:bodyPr lIns="91439" rIns="91439">
            <a:noAutofit/>
          </a:bodyPr>
          <a:lstStyle/>
          <a:p>
            <a:endParaRPr/>
          </a:p>
        </p:txBody>
      </p:sp>
      <p:sp>
        <p:nvSpPr>
          <p:cNvPr id="558" name="Picture Placeholder 18"/>
          <p:cNvSpPr>
            <a:spLocks noGrp="1"/>
          </p:cNvSpPr>
          <p:nvPr>
            <p:ph type="pic" sz="quarter" idx="17"/>
          </p:nvPr>
        </p:nvSpPr>
        <p:spPr>
          <a:xfrm>
            <a:off x="782342" y="3995130"/>
            <a:ext cx="1483911" cy="1533302"/>
          </a:xfrm>
          <a:prstGeom prst="rect">
            <a:avLst/>
          </a:prstGeom>
        </p:spPr>
        <p:txBody>
          <a:bodyPr lIns="91439" rIns="91439">
            <a:noAutofit/>
          </a:bodyPr>
          <a:lstStyle/>
          <a:p>
            <a:endParaRPr/>
          </a:p>
        </p:txBody>
      </p:sp>
      <p:sp>
        <p:nvSpPr>
          <p:cNvPr id="559" name="Picture Placeholder 19"/>
          <p:cNvSpPr>
            <a:spLocks noGrp="1"/>
          </p:cNvSpPr>
          <p:nvPr>
            <p:ph type="pic" sz="quarter" idx="18"/>
          </p:nvPr>
        </p:nvSpPr>
        <p:spPr>
          <a:xfrm>
            <a:off x="8034593" y="1979996"/>
            <a:ext cx="1483911" cy="1533303"/>
          </a:xfrm>
          <a:prstGeom prst="rect">
            <a:avLst/>
          </a:prstGeom>
        </p:spPr>
        <p:txBody>
          <a:bodyPr lIns="91439" rIns="91439">
            <a:noAutofit/>
          </a:bodyPr>
          <a:lstStyle/>
          <a:p>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65">
    <p:spTree>
      <p:nvGrpSpPr>
        <p:cNvPr id="1" name=""/>
        <p:cNvGrpSpPr/>
        <p:nvPr/>
      </p:nvGrpSpPr>
      <p:grpSpPr>
        <a:xfrm>
          <a:off x="0" y="0"/>
          <a:ext cx="0" cy="0"/>
          <a:chOff x="0" y="0"/>
          <a:chExt cx="0" cy="0"/>
        </a:xfrm>
      </p:grpSpPr>
      <p:sp>
        <p:nvSpPr>
          <p:cNvPr id="56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6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6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6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7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71" name="Picture Placeholder 38"/>
          <p:cNvSpPr>
            <a:spLocks noGrp="1"/>
          </p:cNvSpPr>
          <p:nvPr>
            <p:ph type="pic" sz="quarter" idx="13"/>
          </p:nvPr>
        </p:nvSpPr>
        <p:spPr>
          <a:xfrm>
            <a:off x="1153754" y="4120353"/>
            <a:ext cx="1515715" cy="1515713"/>
          </a:xfrm>
          <a:prstGeom prst="rect">
            <a:avLst/>
          </a:prstGeom>
        </p:spPr>
        <p:txBody>
          <a:bodyPr lIns="91439" rIns="91439">
            <a:noAutofit/>
          </a:bodyPr>
          <a:lstStyle/>
          <a:p>
            <a:endParaRPr/>
          </a:p>
        </p:txBody>
      </p:sp>
      <p:sp>
        <p:nvSpPr>
          <p:cNvPr id="572" name="Picture Placeholder 37"/>
          <p:cNvSpPr>
            <a:spLocks noGrp="1"/>
          </p:cNvSpPr>
          <p:nvPr>
            <p:ph type="pic" sz="quarter" idx="14"/>
          </p:nvPr>
        </p:nvSpPr>
        <p:spPr>
          <a:xfrm>
            <a:off x="9522530" y="1771124"/>
            <a:ext cx="1515715" cy="1515713"/>
          </a:xfrm>
          <a:prstGeom prst="rect">
            <a:avLst/>
          </a:prstGeom>
        </p:spPr>
        <p:txBody>
          <a:bodyPr lIns="91439" rIns="91439">
            <a:noAutofit/>
          </a:bodyPr>
          <a:lstStyle/>
          <a:p>
            <a:endParaRPr/>
          </a:p>
        </p:txBody>
      </p:sp>
      <p:sp>
        <p:nvSpPr>
          <p:cNvPr id="573" name="Picture Placeholder 23"/>
          <p:cNvSpPr>
            <a:spLocks noGrp="1"/>
          </p:cNvSpPr>
          <p:nvPr>
            <p:ph type="pic" sz="quarter" idx="15"/>
          </p:nvPr>
        </p:nvSpPr>
        <p:spPr>
          <a:xfrm>
            <a:off x="3943346" y="1771124"/>
            <a:ext cx="1515715" cy="1515713"/>
          </a:xfrm>
          <a:prstGeom prst="rect">
            <a:avLst/>
          </a:prstGeom>
        </p:spPr>
        <p:txBody>
          <a:bodyPr lIns="91439" rIns="91439">
            <a:noAutofit/>
          </a:bodyPr>
          <a:lstStyle/>
          <a:p>
            <a:endParaRPr/>
          </a:p>
        </p:txBody>
      </p:sp>
      <p:sp>
        <p:nvSpPr>
          <p:cNvPr id="574" name="Picture Placeholder 21"/>
          <p:cNvSpPr>
            <a:spLocks noGrp="1"/>
          </p:cNvSpPr>
          <p:nvPr>
            <p:ph type="pic" sz="quarter" idx="16"/>
          </p:nvPr>
        </p:nvSpPr>
        <p:spPr>
          <a:xfrm>
            <a:off x="1153756" y="1771124"/>
            <a:ext cx="1515715" cy="1515713"/>
          </a:xfrm>
          <a:prstGeom prst="rect">
            <a:avLst/>
          </a:prstGeom>
        </p:spPr>
        <p:txBody>
          <a:bodyPr lIns="91439" rIns="91439">
            <a:noAutofit/>
          </a:bodyPr>
          <a:lstStyle/>
          <a:p>
            <a:endParaRPr/>
          </a:p>
        </p:txBody>
      </p:sp>
      <p:sp>
        <p:nvSpPr>
          <p:cNvPr id="575" name="Picture Placeholder 27"/>
          <p:cNvSpPr>
            <a:spLocks noGrp="1"/>
          </p:cNvSpPr>
          <p:nvPr>
            <p:ph type="pic" sz="quarter" idx="17"/>
          </p:nvPr>
        </p:nvSpPr>
        <p:spPr>
          <a:xfrm>
            <a:off x="6732937" y="1771124"/>
            <a:ext cx="1515715" cy="1515713"/>
          </a:xfrm>
          <a:prstGeom prst="rect">
            <a:avLst/>
          </a:prstGeom>
        </p:spPr>
        <p:txBody>
          <a:bodyPr lIns="91439" rIns="91439">
            <a:noAutofit/>
          </a:bodyPr>
          <a:lstStyle/>
          <a:p>
            <a:endParaRPr/>
          </a:p>
        </p:txBody>
      </p:sp>
      <p:sp>
        <p:nvSpPr>
          <p:cNvPr id="576" name="Picture Placeholder 39"/>
          <p:cNvSpPr>
            <a:spLocks noGrp="1"/>
          </p:cNvSpPr>
          <p:nvPr>
            <p:ph type="pic" sz="quarter" idx="18"/>
          </p:nvPr>
        </p:nvSpPr>
        <p:spPr>
          <a:xfrm>
            <a:off x="3943346" y="4120353"/>
            <a:ext cx="1515715" cy="1515713"/>
          </a:xfrm>
          <a:prstGeom prst="rect">
            <a:avLst/>
          </a:prstGeom>
        </p:spPr>
        <p:txBody>
          <a:bodyPr lIns="91439" rIns="91439">
            <a:noAutofit/>
          </a:bodyPr>
          <a:lstStyle/>
          <a:p>
            <a:endParaRPr/>
          </a:p>
        </p:txBody>
      </p:sp>
      <p:sp>
        <p:nvSpPr>
          <p:cNvPr id="577" name="Picture Placeholder 40"/>
          <p:cNvSpPr>
            <a:spLocks noGrp="1"/>
          </p:cNvSpPr>
          <p:nvPr>
            <p:ph type="pic" sz="quarter" idx="19"/>
          </p:nvPr>
        </p:nvSpPr>
        <p:spPr>
          <a:xfrm>
            <a:off x="6732937" y="4120353"/>
            <a:ext cx="1515715" cy="1515713"/>
          </a:xfrm>
          <a:prstGeom prst="rect">
            <a:avLst/>
          </a:prstGeom>
        </p:spPr>
        <p:txBody>
          <a:bodyPr lIns="91439" rIns="91439">
            <a:noAutofit/>
          </a:bodyPr>
          <a:lstStyle/>
          <a:p>
            <a:endParaRPr/>
          </a:p>
        </p:txBody>
      </p:sp>
      <p:sp>
        <p:nvSpPr>
          <p:cNvPr id="578" name="Picture Placeholder 41"/>
          <p:cNvSpPr>
            <a:spLocks noGrp="1"/>
          </p:cNvSpPr>
          <p:nvPr>
            <p:ph type="pic" sz="quarter" idx="20"/>
          </p:nvPr>
        </p:nvSpPr>
        <p:spPr>
          <a:xfrm>
            <a:off x="9522528" y="4120353"/>
            <a:ext cx="1515715" cy="1515713"/>
          </a:xfrm>
          <a:prstGeom prst="rect">
            <a:avLst/>
          </a:prstGeom>
        </p:spPr>
        <p:txBody>
          <a:bodyPr lIns="91439" rIns="91439">
            <a:noAutofit/>
          </a:bodyPr>
          <a:lstStyle/>
          <a:p>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13_Blank">
    <p:spTree>
      <p:nvGrpSpPr>
        <p:cNvPr id="1" name=""/>
        <p:cNvGrpSpPr/>
        <p:nvPr/>
      </p:nvGrpSpPr>
      <p:grpSpPr>
        <a:xfrm>
          <a:off x="0" y="0"/>
          <a:ext cx="0" cy="0"/>
          <a:chOff x="0" y="0"/>
          <a:chExt cx="0" cy="0"/>
        </a:xfrm>
      </p:grpSpPr>
      <p:sp>
        <p:nvSpPr>
          <p:cNvPr id="62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62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2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3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63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632" name="Picture Placeholder 14"/>
          <p:cNvSpPr>
            <a:spLocks noGrp="1"/>
          </p:cNvSpPr>
          <p:nvPr>
            <p:ph type="pic" sz="quarter" idx="13"/>
          </p:nvPr>
        </p:nvSpPr>
        <p:spPr>
          <a:xfrm>
            <a:off x="3362609" y="1755228"/>
            <a:ext cx="2483862" cy="2103559"/>
          </a:xfrm>
          <a:prstGeom prst="rect">
            <a:avLst/>
          </a:prstGeom>
        </p:spPr>
        <p:txBody>
          <a:bodyPr lIns="91439" rIns="91439">
            <a:noAutofit/>
          </a:bodyPr>
          <a:lstStyle/>
          <a:p>
            <a:endParaRPr/>
          </a:p>
        </p:txBody>
      </p:sp>
      <p:sp>
        <p:nvSpPr>
          <p:cNvPr id="633" name="Picture Placeholder 17"/>
          <p:cNvSpPr>
            <a:spLocks noGrp="1"/>
          </p:cNvSpPr>
          <p:nvPr>
            <p:ph type="pic" sz="quarter" idx="14"/>
          </p:nvPr>
        </p:nvSpPr>
        <p:spPr>
          <a:xfrm>
            <a:off x="782342" y="3953904"/>
            <a:ext cx="2483862" cy="2103559"/>
          </a:xfrm>
          <a:prstGeom prst="rect">
            <a:avLst/>
          </a:prstGeom>
        </p:spPr>
        <p:txBody>
          <a:bodyPr lIns="91439" rIns="91439">
            <a:noAutofit/>
          </a:bodyPr>
          <a:lstStyle/>
          <a:p>
            <a:endParaRPr/>
          </a:p>
        </p:txBody>
      </p:sp>
      <p:sp>
        <p:nvSpPr>
          <p:cNvPr id="634" name="Picture Placeholder 15"/>
          <p:cNvSpPr>
            <a:spLocks noGrp="1"/>
          </p:cNvSpPr>
          <p:nvPr>
            <p:ph type="pic" sz="quarter" idx="15"/>
          </p:nvPr>
        </p:nvSpPr>
        <p:spPr>
          <a:xfrm>
            <a:off x="3362609" y="3953904"/>
            <a:ext cx="2483862" cy="2103559"/>
          </a:xfrm>
          <a:prstGeom prst="rect">
            <a:avLst/>
          </a:prstGeom>
        </p:spPr>
        <p:txBody>
          <a:bodyPr lIns="91439" rIns="91439">
            <a:noAutofit/>
          </a:bodyPr>
          <a:lstStyle/>
          <a:p>
            <a:endParaRPr/>
          </a:p>
        </p:txBody>
      </p:sp>
      <p:sp>
        <p:nvSpPr>
          <p:cNvPr id="635" name="Picture Placeholder 16"/>
          <p:cNvSpPr>
            <a:spLocks noGrp="1"/>
          </p:cNvSpPr>
          <p:nvPr>
            <p:ph type="pic" sz="quarter" idx="16"/>
          </p:nvPr>
        </p:nvSpPr>
        <p:spPr>
          <a:xfrm>
            <a:off x="782342" y="1755228"/>
            <a:ext cx="2483862" cy="2103559"/>
          </a:xfrm>
          <a:prstGeom prst="rect">
            <a:avLst/>
          </a:prstGeom>
        </p:spPr>
        <p:txBody>
          <a:bodyPr lIns="91439" rIns="91439">
            <a:noAutofit/>
          </a:bodyPr>
          <a:lstStyle/>
          <a:p>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14_Blank">
    <p:spTree>
      <p:nvGrpSpPr>
        <p:cNvPr id="1" name=""/>
        <p:cNvGrpSpPr/>
        <p:nvPr/>
      </p:nvGrpSpPr>
      <p:grpSpPr>
        <a:xfrm>
          <a:off x="0" y="0"/>
          <a:ext cx="0" cy="0"/>
          <a:chOff x="0" y="0"/>
          <a:chExt cx="0" cy="0"/>
        </a:xfrm>
      </p:grpSpPr>
      <p:sp>
        <p:nvSpPr>
          <p:cNvPr id="64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64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4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4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64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647" name="Picture Placeholder 27"/>
          <p:cNvSpPr>
            <a:spLocks noGrp="1"/>
          </p:cNvSpPr>
          <p:nvPr>
            <p:ph type="pic" sz="quarter" idx="13"/>
          </p:nvPr>
        </p:nvSpPr>
        <p:spPr>
          <a:xfrm>
            <a:off x="4463775" y="4002766"/>
            <a:ext cx="3264450" cy="2044646"/>
          </a:xfrm>
          <a:prstGeom prst="rect">
            <a:avLst/>
          </a:prstGeom>
        </p:spPr>
        <p:txBody>
          <a:bodyPr lIns="91439" rIns="91439">
            <a:noAutofit/>
          </a:bodyPr>
          <a:lstStyle/>
          <a:p>
            <a:endParaRPr/>
          </a:p>
        </p:txBody>
      </p:sp>
      <p:sp>
        <p:nvSpPr>
          <p:cNvPr id="648" name="Picture Placeholder 32"/>
          <p:cNvSpPr>
            <a:spLocks noGrp="1"/>
          </p:cNvSpPr>
          <p:nvPr>
            <p:ph type="pic" sz="quarter" idx="14"/>
          </p:nvPr>
        </p:nvSpPr>
        <p:spPr>
          <a:xfrm>
            <a:off x="7923289" y="4002766"/>
            <a:ext cx="3264449" cy="2044646"/>
          </a:xfrm>
          <a:prstGeom prst="rect">
            <a:avLst/>
          </a:prstGeom>
        </p:spPr>
        <p:txBody>
          <a:bodyPr lIns="91439" rIns="91439">
            <a:noAutofit/>
          </a:bodyPr>
          <a:lstStyle/>
          <a:p>
            <a:endParaRPr/>
          </a:p>
        </p:txBody>
      </p:sp>
      <p:sp>
        <p:nvSpPr>
          <p:cNvPr id="649" name="Picture Placeholder 26"/>
          <p:cNvSpPr>
            <a:spLocks noGrp="1"/>
          </p:cNvSpPr>
          <p:nvPr>
            <p:ph type="pic" sz="quarter" idx="15"/>
          </p:nvPr>
        </p:nvSpPr>
        <p:spPr>
          <a:xfrm>
            <a:off x="1004263" y="4002766"/>
            <a:ext cx="3264449" cy="2044646"/>
          </a:xfrm>
          <a:prstGeom prst="rect">
            <a:avLst/>
          </a:prstGeom>
        </p:spPr>
        <p:txBody>
          <a:bodyPr lIns="91439" rIns="91439">
            <a:noAutofit/>
          </a:bodyPr>
          <a:lstStyle/>
          <a:p>
            <a:endParaRPr/>
          </a:p>
        </p:txBody>
      </p:sp>
      <p:sp>
        <p:nvSpPr>
          <p:cNvPr id="650" name="Picture Placeholder 24"/>
          <p:cNvSpPr>
            <a:spLocks noGrp="1"/>
          </p:cNvSpPr>
          <p:nvPr>
            <p:ph type="pic" sz="quarter" idx="16"/>
          </p:nvPr>
        </p:nvSpPr>
        <p:spPr>
          <a:xfrm>
            <a:off x="4463775" y="1749837"/>
            <a:ext cx="3264450" cy="2044646"/>
          </a:xfrm>
          <a:prstGeom prst="rect">
            <a:avLst/>
          </a:prstGeom>
        </p:spPr>
        <p:txBody>
          <a:bodyPr lIns="91439" rIns="91439">
            <a:noAutofit/>
          </a:bodyPr>
          <a:lstStyle/>
          <a:p>
            <a:endParaRPr/>
          </a:p>
        </p:txBody>
      </p:sp>
      <p:sp>
        <p:nvSpPr>
          <p:cNvPr id="651" name="Picture Placeholder 25"/>
          <p:cNvSpPr>
            <a:spLocks noGrp="1"/>
          </p:cNvSpPr>
          <p:nvPr>
            <p:ph type="pic" sz="quarter" idx="17"/>
          </p:nvPr>
        </p:nvSpPr>
        <p:spPr>
          <a:xfrm>
            <a:off x="7923289" y="1749837"/>
            <a:ext cx="3264449" cy="2044646"/>
          </a:xfrm>
          <a:prstGeom prst="rect">
            <a:avLst/>
          </a:prstGeom>
        </p:spPr>
        <p:txBody>
          <a:bodyPr lIns="91439" rIns="91439">
            <a:noAutofit/>
          </a:bodyPr>
          <a:lstStyle/>
          <a:p>
            <a:endParaRPr/>
          </a:p>
        </p:txBody>
      </p:sp>
      <p:sp>
        <p:nvSpPr>
          <p:cNvPr id="652" name="Picture Placeholder 23"/>
          <p:cNvSpPr>
            <a:spLocks noGrp="1"/>
          </p:cNvSpPr>
          <p:nvPr>
            <p:ph type="pic" sz="quarter" idx="18"/>
          </p:nvPr>
        </p:nvSpPr>
        <p:spPr>
          <a:xfrm>
            <a:off x="1004263" y="1749837"/>
            <a:ext cx="3264449" cy="2044646"/>
          </a:xfrm>
          <a:prstGeom prst="rect">
            <a:avLst/>
          </a:prstGeom>
        </p:spPr>
        <p:txBody>
          <a:bodyPr lIns="91439" rIns="91439">
            <a:noAutofit/>
          </a:bodyPr>
          <a:lstStyle/>
          <a:p>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15_Blank">
    <p:spTree>
      <p:nvGrpSpPr>
        <p:cNvPr id="1" name=""/>
        <p:cNvGrpSpPr/>
        <p:nvPr/>
      </p:nvGrpSpPr>
      <p:grpSpPr>
        <a:xfrm>
          <a:off x="0" y="0"/>
          <a:ext cx="0" cy="0"/>
          <a:chOff x="0" y="0"/>
          <a:chExt cx="0" cy="0"/>
        </a:xfrm>
      </p:grpSpPr>
      <p:sp>
        <p:nvSpPr>
          <p:cNvPr id="65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660"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61"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62"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663"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664" name="Picture Placeholder 30"/>
          <p:cNvSpPr>
            <a:spLocks noGrp="1"/>
          </p:cNvSpPr>
          <p:nvPr>
            <p:ph type="pic" sz="quarter" idx="13"/>
          </p:nvPr>
        </p:nvSpPr>
        <p:spPr>
          <a:xfrm>
            <a:off x="3455713" y="1815289"/>
            <a:ext cx="2619714" cy="2095432"/>
          </a:xfrm>
          <a:prstGeom prst="rect">
            <a:avLst/>
          </a:prstGeom>
        </p:spPr>
        <p:txBody>
          <a:bodyPr lIns="91439" rIns="91439">
            <a:noAutofit/>
          </a:bodyPr>
          <a:lstStyle/>
          <a:p>
            <a:endParaRPr/>
          </a:p>
        </p:txBody>
      </p:sp>
      <p:sp>
        <p:nvSpPr>
          <p:cNvPr id="665" name="Picture Placeholder 31"/>
          <p:cNvSpPr>
            <a:spLocks noGrp="1"/>
          </p:cNvSpPr>
          <p:nvPr>
            <p:ph type="pic" sz="quarter" idx="14"/>
          </p:nvPr>
        </p:nvSpPr>
        <p:spPr>
          <a:xfrm>
            <a:off x="6129084" y="1815289"/>
            <a:ext cx="2619713" cy="2095432"/>
          </a:xfrm>
          <a:prstGeom prst="rect">
            <a:avLst/>
          </a:prstGeom>
        </p:spPr>
        <p:txBody>
          <a:bodyPr lIns="91439" rIns="91439">
            <a:noAutofit/>
          </a:bodyPr>
          <a:lstStyle/>
          <a:p>
            <a:endParaRPr/>
          </a:p>
        </p:txBody>
      </p:sp>
      <p:sp>
        <p:nvSpPr>
          <p:cNvPr id="666" name="Picture Placeholder 41"/>
          <p:cNvSpPr>
            <a:spLocks noGrp="1"/>
          </p:cNvSpPr>
          <p:nvPr>
            <p:ph type="pic" sz="quarter" idx="15"/>
          </p:nvPr>
        </p:nvSpPr>
        <p:spPr>
          <a:xfrm>
            <a:off x="8802454" y="1815289"/>
            <a:ext cx="2619714" cy="2095432"/>
          </a:xfrm>
          <a:prstGeom prst="rect">
            <a:avLst/>
          </a:prstGeom>
        </p:spPr>
        <p:txBody>
          <a:bodyPr lIns="91439" rIns="91439">
            <a:noAutofit/>
          </a:bodyPr>
          <a:lstStyle/>
          <a:p>
            <a:endParaRPr/>
          </a:p>
        </p:txBody>
      </p:sp>
      <p:sp>
        <p:nvSpPr>
          <p:cNvPr id="667" name="Picture Placeholder 44"/>
          <p:cNvSpPr>
            <a:spLocks noGrp="1"/>
          </p:cNvSpPr>
          <p:nvPr>
            <p:ph type="pic" sz="quarter" idx="16"/>
          </p:nvPr>
        </p:nvSpPr>
        <p:spPr>
          <a:xfrm>
            <a:off x="3455713" y="3961569"/>
            <a:ext cx="2619714" cy="2095431"/>
          </a:xfrm>
          <a:prstGeom prst="rect">
            <a:avLst/>
          </a:prstGeom>
        </p:spPr>
        <p:txBody>
          <a:bodyPr lIns="91439" rIns="91439">
            <a:noAutofit/>
          </a:bodyPr>
          <a:lstStyle/>
          <a:p>
            <a:endParaRPr/>
          </a:p>
        </p:txBody>
      </p:sp>
      <p:sp>
        <p:nvSpPr>
          <p:cNvPr id="668" name="Picture Placeholder 43"/>
          <p:cNvSpPr>
            <a:spLocks noGrp="1"/>
          </p:cNvSpPr>
          <p:nvPr>
            <p:ph type="pic" sz="quarter" idx="17"/>
          </p:nvPr>
        </p:nvSpPr>
        <p:spPr>
          <a:xfrm>
            <a:off x="6129084" y="3961569"/>
            <a:ext cx="2619713" cy="2095431"/>
          </a:xfrm>
          <a:prstGeom prst="rect">
            <a:avLst/>
          </a:prstGeom>
        </p:spPr>
        <p:txBody>
          <a:bodyPr lIns="91439" rIns="91439">
            <a:noAutofit/>
          </a:bodyPr>
          <a:lstStyle/>
          <a:p>
            <a:endParaRPr/>
          </a:p>
        </p:txBody>
      </p:sp>
      <p:sp>
        <p:nvSpPr>
          <p:cNvPr id="669" name="Picture Placeholder 42"/>
          <p:cNvSpPr>
            <a:spLocks noGrp="1"/>
          </p:cNvSpPr>
          <p:nvPr>
            <p:ph type="pic" sz="quarter" idx="18"/>
          </p:nvPr>
        </p:nvSpPr>
        <p:spPr>
          <a:xfrm>
            <a:off x="8802454" y="3961569"/>
            <a:ext cx="2619714" cy="2095431"/>
          </a:xfrm>
          <a:prstGeom prst="rect">
            <a:avLst/>
          </a:prstGeom>
        </p:spPr>
        <p:txBody>
          <a:bodyPr lIns="91439" rIns="91439">
            <a:noAutofit/>
          </a:bodyPr>
          <a:lstStyle/>
          <a:p>
            <a:endParaRPr/>
          </a:p>
        </p:txBody>
      </p:sp>
      <p:sp>
        <p:nvSpPr>
          <p:cNvPr id="670" name="Picture Placeholder 45"/>
          <p:cNvSpPr>
            <a:spLocks noGrp="1"/>
          </p:cNvSpPr>
          <p:nvPr>
            <p:ph type="pic" sz="quarter" idx="19"/>
          </p:nvPr>
        </p:nvSpPr>
        <p:spPr>
          <a:xfrm>
            <a:off x="782342" y="3961569"/>
            <a:ext cx="2619713" cy="2095431"/>
          </a:xfrm>
          <a:prstGeom prst="rect">
            <a:avLst/>
          </a:prstGeom>
        </p:spPr>
        <p:txBody>
          <a:bodyPr lIns="91439" rIns="91439">
            <a:noAutofit/>
          </a:bodyPr>
          <a:lstStyle/>
          <a:p>
            <a:endParaRPr/>
          </a:p>
        </p:txBody>
      </p:sp>
      <p:sp>
        <p:nvSpPr>
          <p:cNvPr id="671" name="Picture Placeholder 16"/>
          <p:cNvSpPr>
            <a:spLocks noGrp="1"/>
          </p:cNvSpPr>
          <p:nvPr>
            <p:ph type="pic" sz="quarter" idx="20"/>
          </p:nvPr>
        </p:nvSpPr>
        <p:spPr>
          <a:xfrm>
            <a:off x="782342" y="1815289"/>
            <a:ext cx="2619714" cy="2095432"/>
          </a:xfrm>
          <a:prstGeom prst="rect">
            <a:avLst/>
          </a:prstGeom>
        </p:spPr>
        <p:txBody>
          <a:bodyPr lIns="91439" rIns="91439">
            <a:noAutofit/>
          </a:bodyPr>
          <a:lstStyle/>
          <a:p>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17_Blank">
    <p:spTree>
      <p:nvGrpSpPr>
        <p:cNvPr id="1" name=""/>
        <p:cNvGrpSpPr/>
        <p:nvPr/>
      </p:nvGrpSpPr>
      <p:grpSpPr>
        <a:xfrm>
          <a:off x="0" y="0"/>
          <a:ext cx="0" cy="0"/>
          <a:chOff x="0" y="0"/>
          <a:chExt cx="0" cy="0"/>
        </a:xfrm>
      </p:grpSpPr>
      <p:sp>
        <p:nvSpPr>
          <p:cNvPr id="68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68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8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9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69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692" name="Picture Placeholder 8"/>
          <p:cNvSpPr>
            <a:spLocks noGrp="1"/>
          </p:cNvSpPr>
          <p:nvPr>
            <p:ph type="pic" sz="half" idx="13"/>
          </p:nvPr>
        </p:nvSpPr>
        <p:spPr>
          <a:xfrm>
            <a:off x="6125981" y="0"/>
            <a:ext cx="2943070" cy="6858000"/>
          </a:xfrm>
          <a:prstGeom prst="rect">
            <a:avLst/>
          </a:prstGeom>
        </p:spPr>
        <p:txBody>
          <a:bodyPr lIns="91439" rIns="91439">
            <a:noAutofit/>
          </a:bodyPr>
          <a:lstStyle/>
          <a:p>
            <a:endParaRPr/>
          </a:p>
        </p:txBody>
      </p:sp>
      <p:sp>
        <p:nvSpPr>
          <p:cNvPr id="693" name="Picture Placeholder 7"/>
          <p:cNvSpPr>
            <a:spLocks noGrp="1"/>
          </p:cNvSpPr>
          <p:nvPr>
            <p:ph type="pic" sz="half" idx="14"/>
          </p:nvPr>
        </p:nvSpPr>
        <p:spPr>
          <a:xfrm>
            <a:off x="9248932" y="0"/>
            <a:ext cx="2943070" cy="6858000"/>
          </a:xfrm>
          <a:prstGeom prst="rect">
            <a:avLst/>
          </a:prstGeom>
        </p:spPr>
        <p:txBody>
          <a:bodyPr lIns="91439" rIns="91439">
            <a:noAutofit/>
          </a:bodyPr>
          <a:lstStyle/>
          <a:p>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18_Blank">
    <p:spTree>
      <p:nvGrpSpPr>
        <p:cNvPr id="1" name=""/>
        <p:cNvGrpSpPr/>
        <p:nvPr/>
      </p:nvGrpSpPr>
      <p:grpSpPr>
        <a:xfrm>
          <a:off x="0" y="0"/>
          <a:ext cx="0" cy="0"/>
          <a:chOff x="0" y="0"/>
          <a:chExt cx="0" cy="0"/>
        </a:xfrm>
      </p:grpSpPr>
      <p:sp>
        <p:nvSpPr>
          <p:cNvPr id="70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0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0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0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0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05" name="Picture Placeholder 12"/>
          <p:cNvSpPr>
            <a:spLocks noGrp="1"/>
          </p:cNvSpPr>
          <p:nvPr>
            <p:ph type="pic" sz="quarter" idx="13"/>
          </p:nvPr>
        </p:nvSpPr>
        <p:spPr>
          <a:xfrm>
            <a:off x="6095998" y="3473670"/>
            <a:ext cx="2652372" cy="3384330"/>
          </a:xfrm>
          <a:prstGeom prst="rect">
            <a:avLst/>
          </a:prstGeom>
        </p:spPr>
        <p:txBody>
          <a:bodyPr lIns="91439" rIns="91439">
            <a:noAutofit/>
          </a:bodyPr>
          <a:lstStyle/>
          <a:p>
            <a:endParaRPr/>
          </a:p>
        </p:txBody>
      </p:sp>
      <p:sp>
        <p:nvSpPr>
          <p:cNvPr id="706" name="Picture Placeholder 10"/>
          <p:cNvSpPr>
            <a:spLocks noGrp="1"/>
          </p:cNvSpPr>
          <p:nvPr>
            <p:ph type="pic" sz="quarter" idx="14"/>
          </p:nvPr>
        </p:nvSpPr>
        <p:spPr>
          <a:xfrm>
            <a:off x="6095998" y="-1"/>
            <a:ext cx="2652372" cy="3384331"/>
          </a:xfrm>
          <a:prstGeom prst="rect">
            <a:avLst/>
          </a:prstGeom>
        </p:spPr>
        <p:txBody>
          <a:bodyPr lIns="91439" rIns="91439">
            <a:noAutofit/>
          </a:bodyPr>
          <a:lstStyle/>
          <a:p>
            <a:endParaRPr/>
          </a:p>
        </p:txBody>
      </p:sp>
      <p:sp>
        <p:nvSpPr>
          <p:cNvPr id="707" name="Picture Placeholder 15"/>
          <p:cNvSpPr>
            <a:spLocks noGrp="1"/>
          </p:cNvSpPr>
          <p:nvPr>
            <p:ph type="pic" sz="half" idx="15"/>
          </p:nvPr>
        </p:nvSpPr>
        <p:spPr>
          <a:xfrm>
            <a:off x="8845887" y="-3"/>
            <a:ext cx="2584113" cy="6858004"/>
          </a:xfrm>
          <a:prstGeom prst="rect">
            <a:avLst/>
          </a:prstGeom>
        </p:spPr>
        <p:txBody>
          <a:bodyPr lIns="91439" rIns="91439">
            <a:noAutofit/>
          </a:bodyPr>
          <a:lstStyle/>
          <a:p>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19_Blank">
    <p:spTree>
      <p:nvGrpSpPr>
        <p:cNvPr id="1" name=""/>
        <p:cNvGrpSpPr/>
        <p:nvPr/>
      </p:nvGrpSpPr>
      <p:grpSpPr>
        <a:xfrm>
          <a:off x="0" y="0"/>
          <a:ext cx="0" cy="0"/>
          <a:chOff x="0" y="0"/>
          <a:chExt cx="0" cy="0"/>
        </a:xfrm>
      </p:grpSpPr>
      <p:sp>
        <p:nvSpPr>
          <p:cNvPr id="71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1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1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1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1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19" name="Picture Placeholder 28"/>
          <p:cNvSpPr>
            <a:spLocks noGrp="1"/>
          </p:cNvSpPr>
          <p:nvPr>
            <p:ph type="pic" sz="quarter" idx="13"/>
          </p:nvPr>
        </p:nvSpPr>
        <p:spPr>
          <a:xfrm>
            <a:off x="7151829" y="983002"/>
            <a:ext cx="1590919" cy="1845467"/>
          </a:xfrm>
          <a:prstGeom prst="rect">
            <a:avLst/>
          </a:prstGeom>
        </p:spPr>
        <p:txBody>
          <a:bodyPr lIns="91439" rIns="91439">
            <a:noAutofit/>
          </a:bodyPr>
          <a:lstStyle/>
          <a:p>
            <a:endParaRPr/>
          </a:p>
        </p:txBody>
      </p:sp>
      <p:sp>
        <p:nvSpPr>
          <p:cNvPr id="720" name="Picture Placeholder 29"/>
          <p:cNvSpPr>
            <a:spLocks noGrp="1"/>
          </p:cNvSpPr>
          <p:nvPr>
            <p:ph type="pic" sz="quarter" idx="14"/>
          </p:nvPr>
        </p:nvSpPr>
        <p:spPr>
          <a:xfrm>
            <a:off x="8810638" y="983002"/>
            <a:ext cx="1590919" cy="1845467"/>
          </a:xfrm>
          <a:prstGeom prst="rect">
            <a:avLst/>
          </a:prstGeom>
        </p:spPr>
        <p:txBody>
          <a:bodyPr lIns="91439" rIns="91439">
            <a:noAutofit/>
          </a:bodyPr>
          <a:lstStyle/>
          <a:p>
            <a:endParaRPr/>
          </a:p>
        </p:txBody>
      </p:sp>
      <p:sp>
        <p:nvSpPr>
          <p:cNvPr id="721" name="Picture Placeholder 32"/>
          <p:cNvSpPr>
            <a:spLocks noGrp="1"/>
          </p:cNvSpPr>
          <p:nvPr>
            <p:ph type="pic" sz="quarter" idx="15"/>
          </p:nvPr>
        </p:nvSpPr>
        <p:spPr>
          <a:xfrm>
            <a:off x="9640044" y="2506267"/>
            <a:ext cx="1590919" cy="1845467"/>
          </a:xfrm>
          <a:prstGeom prst="rect">
            <a:avLst/>
          </a:prstGeom>
        </p:spPr>
        <p:txBody>
          <a:bodyPr lIns="91439" rIns="91439">
            <a:noAutofit/>
          </a:bodyPr>
          <a:lstStyle/>
          <a:p>
            <a:endParaRPr/>
          </a:p>
        </p:txBody>
      </p:sp>
      <p:sp>
        <p:nvSpPr>
          <p:cNvPr id="722" name="Picture Placeholder 34"/>
          <p:cNvSpPr>
            <a:spLocks noGrp="1"/>
          </p:cNvSpPr>
          <p:nvPr>
            <p:ph type="pic" sz="quarter" idx="16"/>
          </p:nvPr>
        </p:nvSpPr>
        <p:spPr>
          <a:xfrm>
            <a:off x="8810639" y="4029533"/>
            <a:ext cx="1590919" cy="1845466"/>
          </a:xfrm>
          <a:prstGeom prst="rect">
            <a:avLst/>
          </a:prstGeom>
        </p:spPr>
        <p:txBody>
          <a:bodyPr lIns="91439" rIns="91439">
            <a:noAutofit/>
          </a:bodyPr>
          <a:lstStyle/>
          <a:p>
            <a:endParaRPr/>
          </a:p>
        </p:txBody>
      </p:sp>
      <p:sp>
        <p:nvSpPr>
          <p:cNvPr id="723" name="Picture Placeholder 33"/>
          <p:cNvSpPr>
            <a:spLocks noGrp="1"/>
          </p:cNvSpPr>
          <p:nvPr>
            <p:ph type="pic" sz="quarter" idx="17"/>
          </p:nvPr>
        </p:nvSpPr>
        <p:spPr>
          <a:xfrm>
            <a:off x="7151829" y="4029533"/>
            <a:ext cx="1590919" cy="1845466"/>
          </a:xfrm>
          <a:prstGeom prst="rect">
            <a:avLst/>
          </a:prstGeom>
        </p:spPr>
        <p:txBody>
          <a:bodyPr lIns="91439" rIns="91439">
            <a:noAutofit/>
          </a:bodyPr>
          <a:lstStyle/>
          <a:p>
            <a:endParaRPr/>
          </a:p>
        </p:txBody>
      </p:sp>
      <p:sp>
        <p:nvSpPr>
          <p:cNvPr id="724" name="Picture Placeholder 30"/>
          <p:cNvSpPr>
            <a:spLocks noGrp="1"/>
          </p:cNvSpPr>
          <p:nvPr>
            <p:ph type="pic" sz="quarter" idx="18"/>
          </p:nvPr>
        </p:nvSpPr>
        <p:spPr>
          <a:xfrm>
            <a:off x="6322423" y="2506267"/>
            <a:ext cx="1590919" cy="1845467"/>
          </a:xfrm>
          <a:prstGeom prst="rect">
            <a:avLst/>
          </a:prstGeom>
        </p:spPr>
        <p:txBody>
          <a:bodyPr lIns="91439" rIns="91439">
            <a:noAutofit/>
          </a:bodyPr>
          <a:lstStyle/>
          <a:p>
            <a:endParaRPr/>
          </a:p>
        </p:txBody>
      </p:sp>
      <p:sp>
        <p:nvSpPr>
          <p:cNvPr id="725" name="Picture Placeholder 31"/>
          <p:cNvSpPr>
            <a:spLocks noGrp="1"/>
          </p:cNvSpPr>
          <p:nvPr>
            <p:ph type="pic" sz="quarter" idx="19"/>
          </p:nvPr>
        </p:nvSpPr>
        <p:spPr>
          <a:xfrm>
            <a:off x="7981233" y="2506267"/>
            <a:ext cx="1590919" cy="1845467"/>
          </a:xfrm>
          <a:prstGeom prst="rect">
            <a:avLst/>
          </a:prstGeom>
        </p:spPr>
        <p:txBody>
          <a:bodyPr lIns="91439" rIns="91439">
            <a:noAutofit/>
          </a:bodyPr>
          <a:lstStyle/>
          <a:p>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2_Blank">
    <p:spTree>
      <p:nvGrpSpPr>
        <p:cNvPr id="1" name=""/>
        <p:cNvGrpSpPr/>
        <p:nvPr/>
      </p:nvGrpSpPr>
      <p:grpSpPr>
        <a:xfrm>
          <a:off x="0" y="0"/>
          <a:ext cx="0" cy="0"/>
          <a:chOff x="0" y="0"/>
          <a:chExt cx="0" cy="0"/>
        </a:xfrm>
      </p:grpSpPr>
      <p:sp>
        <p:nvSpPr>
          <p:cNvPr id="4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8" name="Picture Placeholder 5"/>
          <p:cNvSpPr>
            <a:spLocks noGrp="1"/>
          </p:cNvSpPr>
          <p:nvPr>
            <p:ph type="pic" idx="13"/>
          </p:nvPr>
        </p:nvSpPr>
        <p:spPr>
          <a:xfrm>
            <a:off x="0" y="0"/>
            <a:ext cx="12192000" cy="6858000"/>
          </a:xfrm>
          <a:prstGeom prst="rect">
            <a:avLst/>
          </a:prstGeom>
        </p:spPr>
        <p:txBody>
          <a:bodyPr lIns="91439" rIns="91439">
            <a:noAutofit/>
          </a:bodyPr>
          <a:lstStyle/>
          <a:p>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20_Blank">
    <p:spTree>
      <p:nvGrpSpPr>
        <p:cNvPr id="1" name=""/>
        <p:cNvGrpSpPr/>
        <p:nvPr/>
      </p:nvGrpSpPr>
      <p:grpSpPr>
        <a:xfrm>
          <a:off x="0" y="0"/>
          <a:ext cx="0" cy="0"/>
          <a:chOff x="0" y="0"/>
          <a:chExt cx="0" cy="0"/>
        </a:xfrm>
      </p:grpSpPr>
      <p:sp>
        <p:nvSpPr>
          <p:cNvPr id="73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3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3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3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3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37" name="Picture Placeholder 18"/>
          <p:cNvSpPr>
            <a:spLocks noGrp="1"/>
          </p:cNvSpPr>
          <p:nvPr>
            <p:ph type="pic" sz="quarter" idx="13"/>
          </p:nvPr>
        </p:nvSpPr>
        <p:spPr>
          <a:xfrm>
            <a:off x="6106307" y="1894014"/>
            <a:ext cx="2660700" cy="2081726"/>
          </a:xfrm>
          <a:prstGeom prst="rect">
            <a:avLst/>
          </a:prstGeom>
        </p:spPr>
        <p:txBody>
          <a:bodyPr lIns="91439" rIns="91439">
            <a:noAutofit/>
          </a:bodyPr>
          <a:lstStyle/>
          <a:p>
            <a:endParaRPr/>
          </a:p>
        </p:txBody>
      </p:sp>
      <p:sp>
        <p:nvSpPr>
          <p:cNvPr id="738" name="Picture Placeholder 19"/>
          <p:cNvSpPr>
            <a:spLocks noGrp="1"/>
          </p:cNvSpPr>
          <p:nvPr>
            <p:ph type="pic" sz="quarter" idx="14"/>
          </p:nvPr>
        </p:nvSpPr>
        <p:spPr>
          <a:xfrm>
            <a:off x="3443316" y="3975739"/>
            <a:ext cx="2660700" cy="2081726"/>
          </a:xfrm>
          <a:prstGeom prst="rect">
            <a:avLst/>
          </a:prstGeom>
        </p:spPr>
        <p:txBody>
          <a:bodyPr lIns="91439" rIns="91439">
            <a:noAutofit/>
          </a:bodyPr>
          <a:lstStyle/>
          <a:p>
            <a:endParaRPr/>
          </a:p>
        </p:txBody>
      </p:sp>
      <p:sp>
        <p:nvSpPr>
          <p:cNvPr id="739" name="Picture Placeholder 20"/>
          <p:cNvSpPr>
            <a:spLocks noGrp="1"/>
          </p:cNvSpPr>
          <p:nvPr>
            <p:ph type="pic" sz="quarter" idx="15"/>
          </p:nvPr>
        </p:nvSpPr>
        <p:spPr>
          <a:xfrm>
            <a:off x="8769301" y="3975739"/>
            <a:ext cx="2660700" cy="2081726"/>
          </a:xfrm>
          <a:prstGeom prst="rect">
            <a:avLst/>
          </a:prstGeom>
        </p:spPr>
        <p:txBody>
          <a:bodyPr lIns="91439" rIns="91439">
            <a:noAutofit/>
          </a:bodyPr>
          <a:lstStyle/>
          <a:p>
            <a:endParaRPr/>
          </a:p>
        </p:txBody>
      </p:sp>
      <p:sp>
        <p:nvSpPr>
          <p:cNvPr id="740" name="Picture Placeholder 17"/>
          <p:cNvSpPr>
            <a:spLocks noGrp="1"/>
          </p:cNvSpPr>
          <p:nvPr>
            <p:ph type="pic" sz="quarter" idx="16"/>
          </p:nvPr>
        </p:nvSpPr>
        <p:spPr>
          <a:xfrm>
            <a:off x="780324" y="1894014"/>
            <a:ext cx="2660701" cy="2081726"/>
          </a:xfrm>
          <a:prstGeom prst="rect">
            <a:avLst/>
          </a:prstGeom>
        </p:spPr>
        <p:txBody>
          <a:bodyPr lIns="91439" rIns="91439">
            <a:noAutofit/>
          </a:bodyPr>
          <a:lstStyle/>
          <a:p>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21_Blank">
    <p:spTree>
      <p:nvGrpSpPr>
        <p:cNvPr id="1" name=""/>
        <p:cNvGrpSpPr/>
        <p:nvPr/>
      </p:nvGrpSpPr>
      <p:grpSpPr>
        <a:xfrm>
          <a:off x="0" y="0"/>
          <a:ext cx="0" cy="0"/>
          <a:chOff x="0" y="0"/>
          <a:chExt cx="0" cy="0"/>
        </a:xfrm>
      </p:grpSpPr>
      <p:sp>
        <p:nvSpPr>
          <p:cNvPr id="74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4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4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5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5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52" name="Picture Placeholder 12"/>
          <p:cNvSpPr>
            <a:spLocks noGrp="1"/>
          </p:cNvSpPr>
          <p:nvPr>
            <p:ph type="pic" sz="quarter" idx="13"/>
          </p:nvPr>
        </p:nvSpPr>
        <p:spPr>
          <a:xfrm>
            <a:off x="8238048" y="1880860"/>
            <a:ext cx="3013867" cy="3013868"/>
          </a:xfrm>
          <a:prstGeom prst="rect">
            <a:avLst/>
          </a:prstGeom>
        </p:spPr>
        <p:txBody>
          <a:bodyPr lIns="91439" rIns="91439">
            <a:noAutofit/>
          </a:bodyPr>
          <a:lstStyle/>
          <a:p>
            <a:endParaRPr/>
          </a:p>
        </p:txBody>
      </p:sp>
      <p:sp>
        <p:nvSpPr>
          <p:cNvPr id="753" name="Picture Placeholder 11"/>
          <p:cNvSpPr>
            <a:spLocks noGrp="1"/>
          </p:cNvSpPr>
          <p:nvPr>
            <p:ph type="pic" sz="quarter" idx="14"/>
          </p:nvPr>
        </p:nvSpPr>
        <p:spPr>
          <a:xfrm>
            <a:off x="4589067" y="1880861"/>
            <a:ext cx="3013867" cy="3013867"/>
          </a:xfrm>
          <a:prstGeom prst="rect">
            <a:avLst/>
          </a:prstGeom>
        </p:spPr>
        <p:txBody>
          <a:bodyPr lIns="91439" rIns="91439">
            <a:noAutofit/>
          </a:bodyPr>
          <a:lstStyle/>
          <a:p>
            <a:endParaRPr/>
          </a:p>
        </p:txBody>
      </p:sp>
      <p:sp>
        <p:nvSpPr>
          <p:cNvPr id="754" name="Picture Placeholder 10"/>
          <p:cNvSpPr>
            <a:spLocks noGrp="1"/>
          </p:cNvSpPr>
          <p:nvPr>
            <p:ph type="pic" sz="quarter" idx="15"/>
          </p:nvPr>
        </p:nvSpPr>
        <p:spPr>
          <a:xfrm>
            <a:off x="940086" y="1880862"/>
            <a:ext cx="3013867" cy="3013867"/>
          </a:xfrm>
          <a:prstGeom prst="rect">
            <a:avLst/>
          </a:prstGeom>
        </p:spPr>
        <p:txBody>
          <a:bodyPr lIns="91439" rIns="91439">
            <a:noAutofit/>
          </a:bodyPr>
          <a:lstStyle/>
          <a:p>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28_Blank">
    <p:spTree>
      <p:nvGrpSpPr>
        <p:cNvPr id="1" name=""/>
        <p:cNvGrpSpPr/>
        <p:nvPr/>
      </p:nvGrpSpPr>
      <p:grpSpPr>
        <a:xfrm>
          <a:off x="0" y="0"/>
          <a:ext cx="0" cy="0"/>
          <a:chOff x="0" y="0"/>
          <a:chExt cx="0" cy="0"/>
        </a:xfrm>
      </p:grpSpPr>
      <p:sp>
        <p:nvSpPr>
          <p:cNvPr id="76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6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6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6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6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66" name="Picture Placeholder 17"/>
          <p:cNvSpPr>
            <a:spLocks noGrp="1"/>
          </p:cNvSpPr>
          <p:nvPr>
            <p:ph type="pic" sz="quarter" idx="13"/>
          </p:nvPr>
        </p:nvSpPr>
        <p:spPr>
          <a:xfrm>
            <a:off x="6507860" y="929159"/>
            <a:ext cx="1858711" cy="1858711"/>
          </a:xfrm>
          <a:prstGeom prst="rect">
            <a:avLst/>
          </a:prstGeom>
        </p:spPr>
        <p:txBody>
          <a:bodyPr lIns="91439" rIns="91439">
            <a:noAutofit/>
          </a:bodyPr>
          <a:lstStyle/>
          <a:p>
            <a:endParaRPr/>
          </a:p>
        </p:txBody>
      </p:sp>
      <p:sp>
        <p:nvSpPr>
          <p:cNvPr id="767" name="Picture Placeholder 18"/>
          <p:cNvSpPr>
            <a:spLocks noGrp="1"/>
          </p:cNvSpPr>
          <p:nvPr>
            <p:ph type="pic" sz="quarter" idx="14"/>
          </p:nvPr>
        </p:nvSpPr>
        <p:spPr>
          <a:xfrm>
            <a:off x="9190290" y="1395820"/>
            <a:ext cx="1858711" cy="1858711"/>
          </a:xfrm>
          <a:prstGeom prst="rect">
            <a:avLst/>
          </a:prstGeom>
        </p:spPr>
        <p:txBody>
          <a:bodyPr lIns="91439" rIns="91439">
            <a:noAutofit/>
          </a:bodyPr>
          <a:lstStyle/>
          <a:p>
            <a:endParaRPr/>
          </a:p>
        </p:txBody>
      </p:sp>
      <p:sp>
        <p:nvSpPr>
          <p:cNvPr id="768" name="Picture Placeholder 19"/>
          <p:cNvSpPr>
            <a:spLocks noGrp="1"/>
          </p:cNvSpPr>
          <p:nvPr>
            <p:ph type="pic" sz="quarter" idx="15"/>
          </p:nvPr>
        </p:nvSpPr>
        <p:spPr>
          <a:xfrm>
            <a:off x="3825430" y="929159"/>
            <a:ext cx="1858711" cy="1858711"/>
          </a:xfrm>
          <a:prstGeom prst="rect">
            <a:avLst/>
          </a:prstGeom>
        </p:spPr>
        <p:txBody>
          <a:bodyPr lIns="91439" rIns="91439">
            <a:noAutofit/>
          </a:bodyPr>
          <a:lstStyle/>
          <a:p>
            <a:endParaRPr/>
          </a:p>
        </p:txBody>
      </p:sp>
      <p:sp>
        <p:nvSpPr>
          <p:cNvPr id="769" name="Picture Placeholder 20"/>
          <p:cNvSpPr>
            <a:spLocks noGrp="1"/>
          </p:cNvSpPr>
          <p:nvPr>
            <p:ph type="pic" sz="quarter" idx="16"/>
          </p:nvPr>
        </p:nvSpPr>
        <p:spPr>
          <a:xfrm>
            <a:off x="1143000" y="1395820"/>
            <a:ext cx="1858711" cy="1858711"/>
          </a:xfrm>
          <a:prstGeom prst="rect">
            <a:avLst/>
          </a:prstGeom>
        </p:spPr>
        <p:txBody>
          <a:bodyPr lIns="91439" rIns="91439">
            <a:noAutofit/>
          </a:bodyPr>
          <a:lstStyle/>
          <a:p>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29_Blank">
    <p:spTree>
      <p:nvGrpSpPr>
        <p:cNvPr id="1" name=""/>
        <p:cNvGrpSpPr/>
        <p:nvPr/>
      </p:nvGrpSpPr>
      <p:grpSpPr>
        <a:xfrm>
          <a:off x="0" y="0"/>
          <a:ext cx="0" cy="0"/>
          <a:chOff x="0" y="0"/>
          <a:chExt cx="0" cy="0"/>
        </a:xfrm>
      </p:grpSpPr>
      <p:sp>
        <p:nvSpPr>
          <p:cNvPr id="77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7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7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7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8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81" name="Picture Placeholder 28"/>
          <p:cNvSpPr>
            <a:spLocks noGrp="1"/>
          </p:cNvSpPr>
          <p:nvPr>
            <p:ph type="pic" sz="quarter" idx="13"/>
          </p:nvPr>
        </p:nvSpPr>
        <p:spPr>
          <a:xfrm>
            <a:off x="3317037" y="142400"/>
            <a:ext cx="2610358" cy="2869320"/>
          </a:xfrm>
          <a:prstGeom prst="rect">
            <a:avLst/>
          </a:prstGeom>
        </p:spPr>
        <p:txBody>
          <a:bodyPr lIns="91439" rIns="91439">
            <a:noAutofit/>
          </a:bodyPr>
          <a:lstStyle/>
          <a:p>
            <a:endParaRPr/>
          </a:p>
        </p:txBody>
      </p:sp>
      <p:sp>
        <p:nvSpPr>
          <p:cNvPr id="782" name="Picture Placeholder 27"/>
          <p:cNvSpPr>
            <a:spLocks noGrp="1"/>
          </p:cNvSpPr>
          <p:nvPr>
            <p:ph type="pic" sz="quarter" idx="14"/>
          </p:nvPr>
        </p:nvSpPr>
        <p:spPr>
          <a:xfrm>
            <a:off x="4959429" y="607120"/>
            <a:ext cx="2610358" cy="2869320"/>
          </a:xfrm>
          <a:prstGeom prst="rect">
            <a:avLst/>
          </a:prstGeom>
        </p:spPr>
        <p:txBody>
          <a:bodyPr lIns="91439" rIns="91439">
            <a:noAutofit/>
          </a:bodyPr>
          <a:lstStyle/>
          <a:p>
            <a:endParaRPr/>
          </a:p>
        </p:txBody>
      </p:sp>
      <p:sp>
        <p:nvSpPr>
          <p:cNvPr id="783" name="Picture Placeholder 26"/>
          <p:cNvSpPr>
            <a:spLocks noGrp="1"/>
          </p:cNvSpPr>
          <p:nvPr>
            <p:ph type="pic" sz="quarter" idx="15"/>
          </p:nvPr>
        </p:nvSpPr>
        <p:spPr>
          <a:xfrm>
            <a:off x="6885255" y="142400"/>
            <a:ext cx="2610358" cy="2869320"/>
          </a:xfrm>
          <a:prstGeom prst="rect">
            <a:avLst/>
          </a:prstGeom>
        </p:spPr>
        <p:txBody>
          <a:bodyPr lIns="91439" rIns="91439">
            <a:noAutofit/>
          </a:bodyPr>
          <a:lstStyle/>
          <a:p>
            <a:endParaRPr/>
          </a:p>
        </p:txBody>
      </p:sp>
      <p:sp>
        <p:nvSpPr>
          <p:cNvPr id="784" name="Picture Placeholder 16"/>
          <p:cNvSpPr>
            <a:spLocks noGrp="1"/>
          </p:cNvSpPr>
          <p:nvPr>
            <p:ph type="pic" sz="quarter" idx="16"/>
          </p:nvPr>
        </p:nvSpPr>
        <p:spPr>
          <a:xfrm>
            <a:off x="8541094" y="576100"/>
            <a:ext cx="2610358" cy="2869320"/>
          </a:xfrm>
          <a:prstGeom prst="rect">
            <a:avLst/>
          </a:prstGeom>
        </p:spPr>
        <p:txBody>
          <a:bodyPr lIns="91439" rIns="91439">
            <a:noAutofit/>
          </a:bodyPr>
          <a:lstStyle/>
          <a:p>
            <a:endParaRPr/>
          </a:p>
        </p:txBody>
      </p:sp>
      <p:sp>
        <p:nvSpPr>
          <p:cNvPr id="785" name="Picture Placeholder 29"/>
          <p:cNvSpPr>
            <a:spLocks noGrp="1"/>
          </p:cNvSpPr>
          <p:nvPr>
            <p:ph type="pic" sz="quarter" idx="17"/>
          </p:nvPr>
        </p:nvSpPr>
        <p:spPr>
          <a:xfrm>
            <a:off x="1418105" y="576100"/>
            <a:ext cx="2610358" cy="2869320"/>
          </a:xfrm>
          <a:prstGeom prst="rect">
            <a:avLst/>
          </a:prstGeom>
        </p:spPr>
        <p:txBody>
          <a:bodyPr lIns="91439" rIns="91439">
            <a:noAutofit/>
          </a:bodyPr>
          <a:lstStyle/>
          <a:p>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31_Blank">
    <p:spTree>
      <p:nvGrpSpPr>
        <p:cNvPr id="1" name=""/>
        <p:cNvGrpSpPr/>
        <p:nvPr/>
      </p:nvGrpSpPr>
      <p:grpSpPr>
        <a:xfrm>
          <a:off x="0" y="0"/>
          <a:ext cx="0" cy="0"/>
          <a:chOff x="0" y="0"/>
          <a:chExt cx="0" cy="0"/>
        </a:xfrm>
      </p:grpSpPr>
      <p:sp>
        <p:nvSpPr>
          <p:cNvPr id="80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0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0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0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0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09" name="Picture Placeholder 9"/>
          <p:cNvSpPr>
            <a:spLocks noGrp="1"/>
          </p:cNvSpPr>
          <p:nvPr>
            <p:ph type="pic" sz="quarter" idx="13"/>
          </p:nvPr>
        </p:nvSpPr>
        <p:spPr>
          <a:xfrm>
            <a:off x="4064000" y="3429000"/>
            <a:ext cx="4064000" cy="3429000"/>
          </a:xfrm>
          <a:prstGeom prst="rect">
            <a:avLst/>
          </a:prstGeom>
        </p:spPr>
        <p:txBody>
          <a:bodyPr lIns="91439" rIns="91439">
            <a:noAutofit/>
          </a:bodyPr>
          <a:lstStyle/>
          <a:p>
            <a:endParaRPr/>
          </a:p>
        </p:txBody>
      </p:sp>
      <p:sp>
        <p:nvSpPr>
          <p:cNvPr id="810" name="Picture Placeholder 8"/>
          <p:cNvSpPr>
            <a:spLocks noGrp="1"/>
          </p:cNvSpPr>
          <p:nvPr>
            <p:ph type="pic" sz="quarter" idx="14"/>
          </p:nvPr>
        </p:nvSpPr>
        <p:spPr>
          <a:xfrm>
            <a:off x="8128000" y="0"/>
            <a:ext cx="4064000" cy="3429000"/>
          </a:xfrm>
          <a:prstGeom prst="rect">
            <a:avLst/>
          </a:prstGeom>
        </p:spPr>
        <p:txBody>
          <a:bodyPr lIns="91439" rIns="91439">
            <a:noAutofit/>
          </a:bodyPr>
          <a:lstStyle/>
          <a:p>
            <a:endParaRPr/>
          </a:p>
        </p:txBody>
      </p:sp>
      <p:sp>
        <p:nvSpPr>
          <p:cNvPr id="811" name="Picture Placeholder 15"/>
          <p:cNvSpPr>
            <a:spLocks noGrp="1"/>
          </p:cNvSpPr>
          <p:nvPr>
            <p:ph type="pic" sz="quarter" idx="15"/>
          </p:nvPr>
        </p:nvSpPr>
        <p:spPr>
          <a:xfrm>
            <a:off x="0" y="0"/>
            <a:ext cx="4064000" cy="3429000"/>
          </a:xfrm>
          <a:prstGeom prst="rect">
            <a:avLst/>
          </a:prstGeom>
        </p:spPr>
        <p:txBody>
          <a:bodyPr lIns="91439" rIns="91439">
            <a:noAutofit/>
          </a:bodyPr>
          <a:lstStyle/>
          <a:p>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32_Blank">
    <p:spTree>
      <p:nvGrpSpPr>
        <p:cNvPr id="1" name=""/>
        <p:cNvGrpSpPr/>
        <p:nvPr/>
      </p:nvGrpSpPr>
      <p:grpSpPr>
        <a:xfrm>
          <a:off x="0" y="0"/>
          <a:ext cx="0" cy="0"/>
          <a:chOff x="0" y="0"/>
          <a:chExt cx="0" cy="0"/>
        </a:xfrm>
      </p:grpSpPr>
      <p:sp>
        <p:nvSpPr>
          <p:cNvPr id="81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1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2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2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2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23" name="Picture Placeholder 11"/>
          <p:cNvSpPr>
            <a:spLocks noGrp="1"/>
          </p:cNvSpPr>
          <p:nvPr>
            <p:ph type="pic" sz="quarter" idx="13"/>
          </p:nvPr>
        </p:nvSpPr>
        <p:spPr>
          <a:xfrm>
            <a:off x="3404024" y="4340147"/>
            <a:ext cx="2547667" cy="1645018"/>
          </a:xfrm>
          <a:prstGeom prst="rect">
            <a:avLst/>
          </a:prstGeom>
        </p:spPr>
        <p:txBody>
          <a:bodyPr lIns="91439" rIns="91439">
            <a:noAutofit/>
          </a:bodyPr>
          <a:lstStyle/>
          <a:p>
            <a:endParaRPr/>
          </a:p>
        </p:txBody>
      </p:sp>
      <p:sp>
        <p:nvSpPr>
          <p:cNvPr id="824" name="Picture Placeholder 12"/>
          <p:cNvSpPr>
            <a:spLocks noGrp="1"/>
          </p:cNvSpPr>
          <p:nvPr>
            <p:ph type="pic" sz="quarter" idx="14"/>
          </p:nvPr>
        </p:nvSpPr>
        <p:spPr>
          <a:xfrm>
            <a:off x="762001" y="4340147"/>
            <a:ext cx="2547667" cy="1645018"/>
          </a:xfrm>
          <a:prstGeom prst="rect">
            <a:avLst/>
          </a:prstGeom>
        </p:spPr>
        <p:txBody>
          <a:bodyPr lIns="91439" rIns="91439">
            <a:noAutofit/>
          </a:bodyPr>
          <a:lstStyle/>
          <a:p>
            <a:endParaRPr/>
          </a:p>
        </p:txBody>
      </p:sp>
      <p:sp>
        <p:nvSpPr>
          <p:cNvPr id="825" name="Picture Placeholder 10"/>
          <p:cNvSpPr>
            <a:spLocks noGrp="1"/>
          </p:cNvSpPr>
          <p:nvPr>
            <p:ph type="pic" sz="half" idx="15"/>
          </p:nvPr>
        </p:nvSpPr>
        <p:spPr>
          <a:xfrm>
            <a:off x="778094" y="872835"/>
            <a:ext cx="5173597" cy="3378674"/>
          </a:xfrm>
          <a:prstGeom prst="rect">
            <a:avLst/>
          </a:prstGeom>
        </p:spPr>
        <p:txBody>
          <a:bodyPr lIns="91439" rIns="91439">
            <a:noAutofit/>
          </a:bodyPr>
          <a:lstStyle/>
          <a:p>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33_Blank">
    <p:spTree>
      <p:nvGrpSpPr>
        <p:cNvPr id="1" name=""/>
        <p:cNvGrpSpPr/>
        <p:nvPr/>
      </p:nvGrpSpPr>
      <p:grpSpPr>
        <a:xfrm>
          <a:off x="0" y="0"/>
          <a:ext cx="0" cy="0"/>
          <a:chOff x="0" y="0"/>
          <a:chExt cx="0" cy="0"/>
        </a:xfrm>
      </p:grpSpPr>
      <p:sp>
        <p:nvSpPr>
          <p:cNvPr id="83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3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3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3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3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37" name="Picture Placeholder 24"/>
          <p:cNvSpPr>
            <a:spLocks noGrp="1"/>
          </p:cNvSpPr>
          <p:nvPr>
            <p:ph type="pic" sz="quarter" idx="13"/>
          </p:nvPr>
        </p:nvSpPr>
        <p:spPr>
          <a:xfrm>
            <a:off x="8852382" y="872835"/>
            <a:ext cx="2563763" cy="1645018"/>
          </a:xfrm>
          <a:prstGeom prst="rect">
            <a:avLst/>
          </a:prstGeom>
        </p:spPr>
        <p:txBody>
          <a:bodyPr lIns="91439" rIns="91439">
            <a:noAutofit/>
          </a:bodyPr>
          <a:lstStyle/>
          <a:p>
            <a:endParaRPr/>
          </a:p>
        </p:txBody>
      </p:sp>
      <p:sp>
        <p:nvSpPr>
          <p:cNvPr id="838" name="Picture Placeholder 19"/>
          <p:cNvSpPr>
            <a:spLocks noGrp="1"/>
          </p:cNvSpPr>
          <p:nvPr>
            <p:ph type="pic" sz="quarter" idx="14"/>
          </p:nvPr>
        </p:nvSpPr>
        <p:spPr>
          <a:xfrm>
            <a:off x="8852382" y="2606492"/>
            <a:ext cx="2563763" cy="1645018"/>
          </a:xfrm>
          <a:prstGeom prst="rect">
            <a:avLst/>
          </a:prstGeom>
        </p:spPr>
        <p:txBody>
          <a:bodyPr lIns="91439" rIns="91439">
            <a:noAutofit/>
          </a:bodyPr>
          <a:lstStyle/>
          <a:p>
            <a:endParaRPr/>
          </a:p>
        </p:txBody>
      </p:sp>
      <p:sp>
        <p:nvSpPr>
          <p:cNvPr id="839" name="Picture Placeholder 18"/>
          <p:cNvSpPr>
            <a:spLocks noGrp="1"/>
          </p:cNvSpPr>
          <p:nvPr>
            <p:ph type="pic" sz="quarter" idx="15"/>
          </p:nvPr>
        </p:nvSpPr>
        <p:spPr>
          <a:xfrm>
            <a:off x="8852382" y="4340147"/>
            <a:ext cx="2563763" cy="1645018"/>
          </a:xfrm>
          <a:prstGeom prst="rect">
            <a:avLst/>
          </a:prstGeom>
        </p:spPr>
        <p:txBody>
          <a:bodyPr lIns="91439" rIns="91439">
            <a:noAutofit/>
          </a:bodyPr>
          <a:lstStyle/>
          <a:p>
            <a:endParaRPr/>
          </a:p>
        </p:txBody>
      </p:sp>
      <p:sp>
        <p:nvSpPr>
          <p:cNvPr id="840" name="Picture Placeholder 26"/>
          <p:cNvSpPr>
            <a:spLocks noGrp="1"/>
          </p:cNvSpPr>
          <p:nvPr>
            <p:ph type="pic" sz="quarter" idx="16"/>
          </p:nvPr>
        </p:nvSpPr>
        <p:spPr>
          <a:xfrm>
            <a:off x="6224215" y="2606492"/>
            <a:ext cx="2547668" cy="3378673"/>
          </a:xfrm>
          <a:prstGeom prst="rect">
            <a:avLst/>
          </a:prstGeom>
        </p:spPr>
        <p:txBody>
          <a:bodyPr lIns="91439" rIns="91439">
            <a:noAutofit/>
          </a:bodyPr>
          <a:lstStyle/>
          <a:p>
            <a:endParaRPr/>
          </a:p>
        </p:txBody>
      </p:sp>
      <p:sp>
        <p:nvSpPr>
          <p:cNvPr id="841" name="Picture Placeholder 25"/>
          <p:cNvSpPr>
            <a:spLocks noGrp="1"/>
          </p:cNvSpPr>
          <p:nvPr>
            <p:ph type="pic" sz="quarter" idx="17"/>
          </p:nvPr>
        </p:nvSpPr>
        <p:spPr>
          <a:xfrm>
            <a:off x="6224215" y="872835"/>
            <a:ext cx="2547668" cy="1645018"/>
          </a:xfrm>
          <a:prstGeom prst="rect">
            <a:avLst/>
          </a:prstGeom>
        </p:spPr>
        <p:txBody>
          <a:bodyPr lIns="91439" rIns="91439">
            <a:noAutofit/>
          </a:bodyPr>
          <a:lstStyle/>
          <a:p>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34_Blank">
    <p:spTree>
      <p:nvGrpSpPr>
        <p:cNvPr id="1" name=""/>
        <p:cNvGrpSpPr/>
        <p:nvPr/>
      </p:nvGrpSpPr>
      <p:grpSpPr>
        <a:xfrm>
          <a:off x="0" y="0"/>
          <a:ext cx="0" cy="0"/>
          <a:chOff x="0" y="0"/>
          <a:chExt cx="0" cy="0"/>
        </a:xfrm>
      </p:grpSpPr>
      <p:sp>
        <p:nvSpPr>
          <p:cNvPr id="84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4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5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5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5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53" name="Picture Placeholder 47"/>
          <p:cNvSpPr>
            <a:spLocks noGrp="1"/>
          </p:cNvSpPr>
          <p:nvPr>
            <p:ph type="pic" sz="half" idx="13"/>
          </p:nvPr>
        </p:nvSpPr>
        <p:spPr>
          <a:xfrm>
            <a:off x="772870" y="823281"/>
            <a:ext cx="5273896" cy="3444176"/>
          </a:xfrm>
          <a:prstGeom prst="rect">
            <a:avLst/>
          </a:prstGeom>
        </p:spPr>
        <p:txBody>
          <a:bodyPr lIns="91439" rIns="91439">
            <a:noAutofit/>
          </a:bodyPr>
          <a:lstStyle/>
          <a:p>
            <a:endParaRPr/>
          </a:p>
        </p:txBody>
      </p:sp>
      <p:sp>
        <p:nvSpPr>
          <p:cNvPr id="854" name="Picture Placeholder 45"/>
          <p:cNvSpPr>
            <a:spLocks noGrp="1"/>
          </p:cNvSpPr>
          <p:nvPr>
            <p:ph type="pic" sz="quarter" idx="14"/>
          </p:nvPr>
        </p:nvSpPr>
        <p:spPr>
          <a:xfrm>
            <a:off x="6142951" y="823279"/>
            <a:ext cx="2597061" cy="1676911"/>
          </a:xfrm>
          <a:prstGeom prst="rect">
            <a:avLst/>
          </a:prstGeom>
        </p:spPr>
        <p:txBody>
          <a:bodyPr lIns="91439" rIns="91439">
            <a:noAutofit/>
          </a:bodyPr>
          <a:lstStyle/>
          <a:p>
            <a:endParaRPr/>
          </a:p>
        </p:txBody>
      </p:sp>
      <p:sp>
        <p:nvSpPr>
          <p:cNvPr id="855" name="Picture Placeholder 43"/>
          <p:cNvSpPr>
            <a:spLocks noGrp="1"/>
          </p:cNvSpPr>
          <p:nvPr>
            <p:ph type="pic" sz="quarter" idx="15"/>
          </p:nvPr>
        </p:nvSpPr>
        <p:spPr>
          <a:xfrm>
            <a:off x="6142951" y="2590546"/>
            <a:ext cx="2597061" cy="3444176"/>
          </a:xfrm>
          <a:prstGeom prst="rect">
            <a:avLst/>
          </a:prstGeom>
        </p:spPr>
        <p:txBody>
          <a:bodyPr lIns="91439" rIns="91439">
            <a:noAutofit/>
          </a:bodyPr>
          <a:lstStyle/>
          <a:p>
            <a:endParaRPr/>
          </a:p>
        </p:txBody>
      </p:sp>
      <p:sp>
        <p:nvSpPr>
          <p:cNvPr id="856" name="Picture Placeholder 39"/>
          <p:cNvSpPr>
            <a:spLocks noGrp="1"/>
          </p:cNvSpPr>
          <p:nvPr>
            <p:ph type="pic" sz="quarter" idx="16"/>
          </p:nvPr>
        </p:nvSpPr>
        <p:spPr>
          <a:xfrm>
            <a:off x="8822070" y="823281"/>
            <a:ext cx="2613467" cy="1676910"/>
          </a:xfrm>
          <a:prstGeom prst="rect">
            <a:avLst/>
          </a:prstGeom>
        </p:spPr>
        <p:txBody>
          <a:bodyPr lIns="91439" rIns="91439">
            <a:noAutofit/>
          </a:bodyPr>
          <a:lstStyle/>
          <a:p>
            <a:endParaRPr/>
          </a:p>
        </p:txBody>
      </p:sp>
      <p:sp>
        <p:nvSpPr>
          <p:cNvPr id="857" name="Picture Placeholder 40"/>
          <p:cNvSpPr>
            <a:spLocks noGrp="1"/>
          </p:cNvSpPr>
          <p:nvPr>
            <p:ph type="pic" sz="quarter" idx="17"/>
          </p:nvPr>
        </p:nvSpPr>
        <p:spPr>
          <a:xfrm>
            <a:off x="8822070" y="2590546"/>
            <a:ext cx="2613467" cy="1676910"/>
          </a:xfrm>
          <a:prstGeom prst="rect">
            <a:avLst/>
          </a:prstGeom>
        </p:spPr>
        <p:txBody>
          <a:bodyPr lIns="91439" rIns="91439">
            <a:noAutofit/>
          </a:bodyPr>
          <a:lstStyle/>
          <a:p>
            <a:endParaRPr/>
          </a:p>
        </p:txBody>
      </p:sp>
      <p:sp>
        <p:nvSpPr>
          <p:cNvPr id="858" name="Picture Placeholder 41"/>
          <p:cNvSpPr>
            <a:spLocks noGrp="1"/>
          </p:cNvSpPr>
          <p:nvPr>
            <p:ph type="pic" sz="quarter" idx="18"/>
          </p:nvPr>
        </p:nvSpPr>
        <p:spPr>
          <a:xfrm>
            <a:off x="8822070" y="4357813"/>
            <a:ext cx="2613467" cy="1676910"/>
          </a:xfrm>
          <a:prstGeom prst="rect">
            <a:avLst/>
          </a:prstGeom>
        </p:spPr>
        <p:txBody>
          <a:bodyPr lIns="91439" rIns="91439">
            <a:noAutofit/>
          </a:bodyPr>
          <a:lstStyle/>
          <a:p>
            <a:endParaRPr/>
          </a:p>
        </p:txBody>
      </p:sp>
      <p:sp>
        <p:nvSpPr>
          <p:cNvPr id="859" name="Picture Placeholder 38"/>
          <p:cNvSpPr>
            <a:spLocks noGrp="1"/>
          </p:cNvSpPr>
          <p:nvPr>
            <p:ph type="pic" sz="quarter" idx="19"/>
          </p:nvPr>
        </p:nvSpPr>
        <p:spPr>
          <a:xfrm>
            <a:off x="3449706" y="4357813"/>
            <a:ext cx="2597060" cy="1676910"/>
          </a:xfrm>
          <a:prstGeom prst="rect">
            <a:avLst/>
          </a:prstGeom>
        </p:spPr>
        <p:txBody>
          <a:bodyPr lIns="91439" rIns="91439">
            <a:noAutofit/>
          </a:bodyPr>
          <a:lstStyle/>
          <a:p>
            <a:endParaRPr/>
          </a:p>
        </p:txBody>
      </p:sp>
      <p:sp>
        <p:nvSpPr>
          <p:cNvPr id="860" name="Picture Placeholder 23"/>
          <p:cNvSpPr>
            <a:spLocks noGrp="1"/>
          </p:cNvSpPr>
          <p:nvPr>
            <p:ph type="pic" sz="quarter" idx="20"/>
          </p:nvPr>
        </p:nvSpPr>
        <p:spPr>
          <a:xfrm>
            <a:off x="756463" y="4357813"/>
            <a:ext cx="2597059" cy="1676910"/>
          </a:xfrm>
          <a:prstGeom prst="rect">
            <a:avLst/>
          </a:prstGeom>
        </p:spPr>
        <p:txBody>
          <a:bodyPr lIns="91439" rIns="91439">
            <a:noAutofit/>
          </a:bodyPr>
          <a:lstStyle/>
          <a:p>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44_Blank">
    <p:spTree>
      <p:nvGrpSpPr>
        <p:cNvPr id="1" name=""/>
        <p:cNvGrpSpPr/>
        <p:nvPr/>
      </p:nvGrpSpPr>
      <p:grpSpPr>
        <a:xfrm>
          <a:off x="0" y="0"/>
          <a:ext cx="0" cy="0"/>
          <a:chOff x="0" y="0"/>
          <a:chExt cx="0" cy="0"/>
        </a:xfrm>
      </p:grpSpPr>
      <p:sp>
        <p:nvSpPr>
          <p:cNvPr id="86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6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6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7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7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72" name="Picture Placeholder 10"/>
          <p:cNvSpPr>
            <a:spLocks noGrp="1"/>
          </p:cNvSpPr>
          <p:nvPr>
            <p:ph type="pic" sz="quarter" idx="13"/>
          </p:nvPr>
        </p:nvSpPr>
        <p:spPr>
          <a:xfrm>
            <a:off x="1581318" y="1953032"/>
            <a:ext cx="2905114" cy="3796558"/>
          </a:xfrm>
          <a:prstGeom prst="rect">
            <a:avLst/>
          </a:prstGeom>
        </p:spPr>
        <p:txBody>
          <a:bodyPr lIns="91439" rIns="91439">
            <a:noAutofit/>
          </a:bodyPr>
          <a:lstStyle/>
          <a:p>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54_Blank">
    <p:spTree>
      <p:nvGrpSpPr>
        <p:cNvPr id="1" name=""/>
        <p:cNvGrpSpPr/>
        <p:nvPr/>
      </p:nvGrpSpPr>
      <p:grpSpPr>
        <a:xfrm>
          <a:off x="0" y="0"/>
          <a:ext cx="0" cy="0"/>
          <a:chOff x="0" y="0"/>
          <a:chExt cx="0" cy="0"/>
        </a:xfrm>
      </p:grpSpPr>
      <p:sp>
        <p:nvSpPr>
          <p:cNvPr id="87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80"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81"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82"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83"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84" name="Picture Placeholder 4"/>
          <p:cNvSpPr>
            <a:spLocks noGrp="1"/>
          </p:cNvSpPr>
          <p:nvPr>
            <p:ph type="pic" sz="quarter" idx="13"/>
          </p:nvPr>
        </p:nvSpPr>
        <p:spPr>
          <a:xfrm>
            <a:off x="1078960" y="1947156"/>
            <a:ext cx="4364841" cy="3796550"/>
          </a:xfrm>
          <a:prstGeom prst="rect">
            <a:avLst/>
          </a:prstGeom>
        </p:spPr>
        <p:txBody>
          <a:bodyPr lIns="91439" rIns="91439">
            <a:noAutofit/>
          </a:bodyPr>
          <a:lstStyle/>
          <a:p>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6_Blank">
    <p:spTree>
      <p:nvGrpSpPr>
        <p:cNvPr id="1" name=""/>
        <p:cNvGrpSpPr/>
        <p:nvPr/>
      </p:nvGrpSpPr>
      <p:grpSpPr>
        <a:xfrm>
          <a:off x="0" y="0"/>
          <a:ext cx="0" cy="0"/>
          <a:chOff x="0" y="0"/>
          <a:chExt cx="0" cy="0"/>
        </a:xfrm>
      </p:grpSpPr>
      <p:sp>
        <p:nvSpPr>
          <p:cNvPr id="7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8" name="Picture Placeholder 9"/>
          <p:cNvSpPr>
            <a:spLocks noGrp="1"/>
          </p:cNvSpPr>
          <p:nvPr>
            <p:ph type="pic" sz="half" idx="13"/>
          </p:nvPr>
        </p:nvSpPr>
        <p:spPr>
          <a:xfrm>
            <a:off x="953875" y="1999333"/>
            <a:ext cx="10284250" cy="2706932"/>
          </a:xfrm>
          <a:prstGeom prst="rect">
            <a:avLst/>
          </a:prstGeom>
        </p:spPr>
        <p:txBody>
          <a:bodyPr lIns="91439" rIns="91439">
            <a:noAutofit/>
          </a:bodyPr>
          <a:lstStyle/>
          <a:p>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55_Blank">
    <p:spTree>
      <p:nvGrpSpPr>
        <p:cNvPr id="1" name=""/>
        <p:cNvGrpSpPr/>
        <p:nvPr/>
      </p:nvGrpSpPr>
      <p:grpSpPr>
        <a:xfrm>
          <a:off x="0" y="0"/>
          <a:ext cx="0" cy="0"/>
          <a:chOff x="0" y="0"/>
          <a:chExt cx="0" cy="0"/>
        </a:xfrm>
      </p:grpSpPr>
      <p:sp>
        <p:nvSpPr>
          <p:cNvPr id="89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9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9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9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9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96" name="Picture Placeholder 6"/>
          <p:cNvSpPr>
            <a:spLocks noGrp="1"/>
          </p:cNvSpPr>
          <p:nvPr>
            <p:ph type="pic" sz="quarter" idx="13"/>
          </p:nvPr>
        </p:nvSpPr>
        <p:spPr>
          <a:xfrm>
            <a:off x="1340133" y="1947175"/>
            <a:ext cx="3531478" cy="3796536"/>
          </a:xfrm>
          <a:prstGeom prst="rect">
            <a:avLst/>
          </a:prstGeom>
        </p:spPr>
        <p:txBody>
          <a:bodyPr lIns="91439" rIns="91439">
            <a:noAutofit/>
          </a:bodyPr>
          <a:lstStyle/>
          <a:p>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56_Blank">
    <p:spTree>
      <p:nvGrpSpPr>
        <p:cNvPr id="1" name=""/>
        <p:cNvGrpSpPr/>
        <p:nvPr/>
      </p:nvGrpSpPr>
      <p:grpSpPr>
        <a:xfrm>
          <a:off x="0" y="0"/>
          <a:ext cx="0" cy="0"/>
          <a:chOff x="0" y="0"/>
          <a:chExt cx="0" cy="0"/>
        </a:xfrm>
      </p:grpSpPr>
      <p:sp>
        <p:nvSpPr>
          <p:cNvPr id="90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0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0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0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0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08" name="Picture Placeholder 4"/>
          <p:cNvSpPr>
            <a:spLocks noGrp="1"/>
          </p:cNvSpPr>
          <p:nvPr>
            <p:ph type="pic" sz="quarter" idx="13"/>
          </p:nvPr>
        </p:nvSpPr>
        <p:spPr>
          <a:xfrm>
            <a:off x="1672313" y="1953025"/>
            <a:ext cx="2764209" cy="3831964"/>
          </a:xfrm>
          <a:prstGeom prst="rect">
            <a:avLst/>
          </a:prstGeom>
        </p:spPr>
        <p:txBody>
          <a:bodyPr lIns="91439" rIns="91439">
            <a:noAutofit/>
          </a:bodyPr>
          <a:lstStyle/>
          <a:p>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103_Blank">
    <p:spTree>
      <p:nvGrpSpPr>
        <p:cNvPr id="1" name=""/>
        <p:cNvGrpSpPr/>
        <p:nvPr/>
      </p:nvGrpSpPr>
      <p:grpSpPr>
        <a:xfrm>
          <a:off x="0" y="0"/>
          <a:ext cx="0" cy="0"/>
          <a:chOff x="0" y="0"/>
          <a:chExt cx="0" cy="0"/>
        </a:xfrm>
      </p:grpSpPr>
      <p:sp>
        <p:nvSpPr>
          <p:cNvPr id="915"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16"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17"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18"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19"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20" name="Picture Placeholder 6"/>
          <p:cNvSpPr>
            <a:spLocks noGrp="1"/>
          </p:cNvSpPr>
          <p:nvPr>
            <p:ph type="pic" sz="quarter" idx="13"/>
          </p:nvPr>
        </p:nvSpPr>
        <p:spPr>
          <a:xfrm>
            <a:off x="1450260" y="2433841"/>
            <a:ext cx="4289498" cy="2696261"/>
          </a:xfrm>
          <a:prstGeom prst="rect">
            <a:avLst/>
          </a:prstGeom>
        </p:spPr>
        <p:txBody>
          <a:bodyPr lIns="91439" rIns="91439">
            <a:noAutofit/>
          </a:bodyPr>
          <a:lstStyle/>
          <a:p>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104_Blank">
    <p:spTree>
      <p:nvGrpSpPr>
        <p:cNvPr id="1" name=""/>
        <p:cNvGrpSpPr/>
        <p:nvPr/>
      </p:nvGrpSpPr>
      <p:grpSpPr>
        <a:xfrm>
          <a:off x="0" y="0"/>
          <a:ext cx="0" cy="0"/>
          <a:chOff x="0" y="0"/>
          <a:chExt cx="0" cy="0"/>
        </a:xfrm>
      </p:grpSpPr>
      <p:sp>
        <p:nvSpPr>
          <p:cNvPr id="92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2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2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3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3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32" name="Picture Placeholder 11"/>
          <p:cNvSpPr>
            <a:spLocks noGrp="1"/>
          </p:cNvSpPr>
          <p:nvPr>
            <p:ph type="pic" sz="quarter" idx="13"/>
          </p:nvPr>
        </p:nvSpPr>
        <p:spPr>
          <a:xfrm>
            <a:off x="6752376" y="2340324"/>
            <a:ext cx="1419288" cy="3050216"/>
          </a:xfrm>
          <a:prstGeom prst="rect">
            <a:avLst/>
          </a:prstGeom>
        </p:spPr>
        <p:txBody>
          <a:bodyPr lIns="91439" rIns="91439">
            <a:noAutofit/>
          </a:bodyPr>
          <a:lstStyle/>
          <a:p>
            <a:endParaRPr/>
          </a:p>
        </p:txBody>
      </p:sp>
      <p:sp>
        <p:nvSpPr>
          <p:cNvPr id="933" name="Picture Placeholder 13"/>
          <p:cNvSpPr>
            <a:spLocks noGrp="1"/>
          </p:cNvSpPr>
          <p:nvPr>
            <p:ph type="pic" sz="quarter" idx="14"/>
          </p:nvPr>
        </p:nvSpPr>
        <p:spPr>
          <a:xfrm>
            <a:off x="4020337" y="2340324"/>
            <a:ext cx="1419288" cy="3050216"/>
          </a:xfrm>
          <a:prstGeom prst="rect">
            <a:avLst/>
          </a:prstGeom>
        </p:spPr>
        <p:txBody>
          <a:bodyPr lIns="91439" rIns="91439">
            <a:noAutofit/>
          </a:bodyPr>
          <a:lstStyle/>
          <a:p>
            <a:endParaRPr/>
          </a:p>
        </p:txBody>
      </p:sp>
      <p:sp>
        <p:nvSpPr>
          <p:cNvPr id="934" name="Picture Placeholder 12"/>
          <p:cNvSpPr>
            <a:spLocks noGrp="1"/>
          </p:cNvSpPr>
          <p:nvPr>
            <p:ph type="pic" sz="quarter" idx="15"/>
          </p:nvPr>
        </p:nvSpPr>
        <p:spPr>
          <a:xfrm>
            <a:off x="5188961" y="2025868"/>
            <a:ext cx="1814080" cy="3898672"/>
          </a:xfrm>
          <a:prstGeom prst="rect">
            <a:avLst/>
          </a:prstGeom>
        </p:spPr>
        <p:txBody>
          <a:bodyPr lIns="91439" rIns="91439">
            <a:noAutofit/>
          </a:bodyPr>
          <a:lstStyle/>
          <a:p>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145_Blank">
    <p:spTree>
      <p:nvGrpSpPr>
        <p:cNvPr id="1" name=""/>
        <p:cNvGrpSpPr/>
        <p:nvPr/>
      </p:nvGrpSpPr>
      <p:grpSpPr>
        <a:xfrm>
          <a:off x="0" y="0"/>
          <a:ext cx="0" cy="0"/>
          <a:chOff x="0" y="0"/>
          <a:chExt cx="0" cy="0"/>
        </a:xfrm>
      </p:grpSpPr>
      <p:sp>
        <p:nvSpPr>
          <p:cNvPr id="94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4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4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4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4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46" name="Picture Placeholder 45"/>
          <p:cNvSpPr>
            <a:spLocks noGrp="1"/>
          </p:cNvSpPr>
          <p:nvPr>
            <p:ph type="pic" sz="quarter" idx="13"/>
          </p:nvPr>
        </p:nvSpPr>
        <p:spPr>
          <a:xfrm>
            <a:off x="935816" y="1911237"/>
            <a:ext cx="1810824" cy="3932979"/>
          </a:xfrm>
          <a:prstGeom prst="rect">
            <a:avLst/>
          </a:prstGeom>
        </p:spPr>
        <p:txBody>
          <a:bodyPr lIns="91439" rIns="91439">
            <a:noAutofit/>
          </a:bodyPr>
          <a:lstStyle/>
          <a:p>
            <a:endParaRPr/>
          </a:p>
        </p:txBody>
      </p:sp>
      <p:sp>
        <p:nvSpPr>
          <p:cNvPr id="947" name="Picture Placeholder 44"/>
          <p:cNvSpPr>
            <a:spLocks noGrp="1"/>
          </p:cNvSpPr>
          <p:nvPr>
            <p:ph type="pic" sz="quarter" idx="14"/>
          </p:nvPr>
        </p:nvSpPr>
        <p:spPr>
          <a:xfrm>
            <a:off x="2991774" y="1911237"/>
            <a:ext cx="1810824" cy="3932979"/>
          </a:xfrm>
          <a:prstGeom prst="rect">
            <a:avLst/>
          </a:prstGeom>
        </p:spPr>
        <p:txBody>
          <a:bodyPr lIns="91439" rIns="91439">
            <a:noAutofit/>
          </a:bodyPr>
          <a:lstStyle/>
          <a:p>
            <a:endParaRPr/>
          </a:p>
        </p:txBody>
      </p:sp>
      <p:sp>
        <p:nvSpPr>
          <p:cNvPr id="948" name="Picture Placeholder 43"/>
          <p:cNvSpPr>
            <a:spLocks noGrp="1"/>
          </p:cNvSpPr>
          <p:nvPr>
            <p:ph type="pic" sz="quarter" idx="15"/>
          </p:nvPr>
        </p:nvSpPr>
        <p:spPr>
          <a:xfrm>
            <a:off x="5189713" y="1911237"/>
            <a:ext cx="1810824" cy="3932979"/>
          </a:xfrm>
          <a:prstGeom prst="rect">
            <a:avLst/>
          </a:prstGeom>
        </p:spPr>
        <p:txBody>
          <a:bodyPr lIns="91439" rIns="91439">
            <a:noAutofit/>
          </a:bodyPr>
          <a:lstStyle/>
          <a:p>
            <a:endParaRPr/>
          </a:p>
        </p:txBody>
      </p:sp>
      <p:sp>
        <p:nvSpPr>
          <p:cNvPr id="949" name="Picture Placeholder 42"/>
          <p:cNvSpPr>
            <a:spLocks noGrp="1"/>
          </p:cNvSpPr>
          <p:nvPr>
            <p:ph type="pic" sz="quarter" idx="16"/>
          </p:nvPr>
        </p:nvSpPr>
        <p:spPr>
          <a:xfrm>
            <a:off x="7389404" y="1911237"/>
            <a:ext cx="1810824" cy="3932979"/>
          </a:xfrm>
          <a:prstGeom prst="rect">
            <a:avLst/>
          </a:prstGeom>
        </p:spPr>
        <p:txBody>
          <a:bodyPr lIns="91439" rIns="91439">
            <a:noAutofit/>
          </a:bodyPr>
          <a:lstStyle/>
          <a:p>
            <a:endParaRPr/>
          </a:p>
        </p:txBody>
      </p:sp>
      <p:sp>
        <p:nvSpPr>
          <p:cNvPr id="950" name="Picture Placeholder 41"/>
          <p:cNvSpPr>
            <a:spLocks noGrp="1"/>
          </p:cNvSpPr>
          <p:nvPr>
            <p:ph type="pic" sz="quarter" idx="17"/>
          </p:nvPr>
        </p:nvSpPr>
        <p:spPr>
          <a:xfrm>
            <a:off x="9445365" y="1911237"/>
            <a:ext cx="1810824" cy="3932979"/>
          </a:xfrm>
          <a:prstGeom prst="rect">
            <a:avLst/>
          </a:prstGeom>
        </p:spPr>
        <p:txBody>
          <a:bodyPr lIns="91439" rIns="91439">
            <a:noAutofit/>
          </a:bodyPr>
          <a:lstStyle/>
          <a:p>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102_Blank">
    <p:spTree>
      <p:nvGrpSpPr>
        <p:cNvPr id="1" name=""/>
        <p:cNvGrpSpPr/>
        <p:nvPr/>
      </p:nvGrpSpPr>
      <p:grpSpPr>
        <a:xfrm>
          <a:off x="0" y="0"/>
          <a:ext cx="0" cy="0"/>
          <a:chOff x="0" y="0"/>
          <a:chExt cx="0" cy="0"/>
        </a:xfrm>
      </p:grpSpPr>
      <p:sp>
        <p:nvSpPr>
          <p:cNvPr id="95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5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5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6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6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62" name="Picture Placeholder 21"/>
          <p:cNvSpPr>
            <a:spLocks noGrp="1"/>
          </p:cNvSpPr>
          <p:nvPr>
            <p:ph type="pic" sz="quarter" idx="13"/>
          </p:nvPr>
        </p:nvSpPr>
        <p:spPr>
          <a:xfrm>
            <a:off x="6146405" y="3122978"/>
            <a:ext cx="5002399" cy="2813850"/>
          </a:xfrm>
          <a:prstGeom prst="rect">
            <a:avLst/>
          </a:prstGeom>
        </p:spPr>
        <p:txBody>
          <a:bodyPr lIns="91439" rIns="91439">
            <a:noAutofit/>
          </a:bodyPr>
          <a:lstStyle/>
          <a:p>
            <a:endParaRPr/>
          </a:p>
        </p:txBody>
      </p:sp>
      <p:sp>
        <p:nvSpPr>
          <p:cNvPr id="963" name="Picture Placeholder 19"/>
          <p:cNvSpPr>
            <a:spLocks noGrp="1"/>
          </p:cNvSpPr>
          <p:nvPr>
            <p:ph type="pic" sz="quarter" idx="14"/>
          </p:nvPr>
        </p:nvSpPr>
        <p:spPr>
          <a:xfrm>
            <a:off x="6146405" y="1910177"/>
            <a:ext cx="5002399" cy="2813849"/>
          </a:xfrm>
          <a:prstGeom prst="rect">
            <a:avLst/>
          </a:prstGeom>
        </p:spPr>
        <p:txBody>
          <a:bodyPr lIns="91439" rIns="91439">
            <a:noAutofit/>
          </a:bodyPr>
          <a:lstStyle/>
          <a:p>
            <a:endParaRPr/>
          </a:p>
        </p:txBody>
      </p:sp>
      <p:sp>
        <p:nvSpPr>
          <p:cNvPr id="964" name="Picture Placeholder 17"/>
          <p:cNvSpPr>
            <a:spLocks noGrp="1"/>
          </p:cNvSpPr>
          <p:nvPr>
            <p:ph type="pic" sz="quarter" idx="15"/>
          </p:nvPr>
        </p:nvSpPr>
        <p:spPr>
          <a:xfrm>
            <a:off x="6146405" y="697375"/>
            <a:ext cx="5002399" cy="2813850"/>
          </a:xfrm>
          <a:prstGeom prst="rect">
            <a:avLst/>
          </a:prstGeom>
        </p:spPr>
        <p:txBody>
          <a:bodyPr lIns="91439" rIns="91439">
            <a:noAutofit/>
          </a:bodyPr>
          <a:lstStyle/>
          <a:p>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105_Blank">
    <p:spTree>
      <p:nvGrpSpPr>
        <p:cNvPr id="1" name=""/>
        <p:cNvGrpSpPr/>
        <p:nvPr/>
      </p:nvGrpSpPr>
      <p:grpSpPr>
        <a:xfrm>
          <a:off x="0" y="0"/>
          <a:ext cx="0" cy="0"/>
          <a:chOff x="0" y="0"/>
          <a:chExt cx="0" cy="0"/>
        </a:xfrm>
      </p:grpSpPr>
      <p:sp>
        <p:nvSpPr>
          <p:cNvPr id="97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7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7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7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7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76" name="Picture Placeholder 7"/>
          <p:cNvSpPr>
            <a:spLocks noGrp="1"/>
          </p:cNvSpPr>
          <p:nvPr>
            <p:ph type="pic" sz="quarter" idx="13"/>
          </p:nvPr>
        </p:nvSpPr>
        <p:spPr>
          <a:xfrm>
            <a:off x="1850214" y="1965535"/>
            <a:ext cx="1568600" cy="3406286"/>
          </a:xfrm>
          <a:prstGeom prst="rect">
            <a:avLst/>
          </a:prstGeom>
        </p:spPr>
        <p:txBody>
          <a:bodyPr lIns="91439" rIns="91439">
            <a:noAutofit/>
          </a:bodyPr>
          <a:lstStyle/>
          <a:p>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106_Blank">
    <p:spTree>
      <p:nvGrpSpPr>
        <p:cNvPr id="1" name=""/>
        <p:cNvGrpSpPr/>
        <p:nvPr/>
      </p:nvGrpSpPr>
      <p:grpSpPr>
        <a:xfrm>
          <a:off x="0" y="0"/>
          <a:ext cx="0" cy="0"/>
          <a:chOff x="0" y="0"/>
          <a:chExt cx="0" cy="0"/>
        </a:xfrm>
      </p:grpSpPr>
      <p:sp>
        <p:nvSpPr>
          <p:cNvPr id="98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8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8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8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8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88" name="Picture Placeholder 6"/>
          <p:cNvSpPr>
            <a:spLocks noGrp="1"/>
          </p:cNvSpPr>
          <p:nvPr>
            <p:ph type="pic" sz="quarter" idx="13"/>
          </p:nvPr>
        </p:nvSpPr>
        <p:spPr>
          <a:xfrm>
            <a:off x="7076085" y="2157939"/>
            <a:ext cx="3986570" cy="2262648"/>
          </a:xfrm>
          <a:prstGeom prst="rect">
            <a:avLst/>
          </a:prstGeom>
        </p:spPr>
        <p:txBody>
          <a:bodyPr lIns="91439" rIns="91439">
            <a:noAutofit/>
          </a:bodyPr>
          <a:lstStyle/>
          <a:p>
            <a:endParaRPr/>
          </a:p>
        </p:txBody>
      </p:sp>
      <p:sp>
        <p:nvSpPr>
          <p:cNvPr id="989" name="Picture Placeholder 5"/>
          <p:cNvSpPr>
            <a:spLocks noGrp="1"/>
          </p:cNvSpPr>
          <p:nvPr>
            <p:ph type="pic" sz="quarter" idx="14"/>
          </p:nvPr>
        </p:nvSpPr>
        <p:spPr>
          <a:xfrm>
            <a:off x="6222494" y="3666373"/>
            <a:ext cx="1267986" cy="1696986"/>
          </a:xfrm>
          <a:prstGeom prst="rect">
            <a:avLst/>
          </a:prstGeom>
        </p:spPr>
        <p:txBody>
          <a:bodyPr lIns="91439" rIns="91439">
            <a:noAutofit/>
          </a:bodyPr>
          <a:lstStyle/>
          <a:p>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107_Blank">
    <p:spTree>
      <p:nvGrpSpPr>
        <p:cNvPr id="1" name=""/>
        <p:cNvGrpSpPr/>
        <p:nvPr/>
      </p:nvGrpSpPr>
      <p:grpSpPr>
        <a:xfrm>
          <a:off x="0" y="0"/>
          <a:ext cx="0" cy="0"/>
          <a:chOff x="0" y="0"/>
          <a:chExt cx="0" cy="0"/>
        </a:xfrm>
      </p:grpSpPr>
      <p:sp>
        <p:nvSpPr>
          <p:cNvPr id="99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9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9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9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0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01" name="Picture Placeholder 4"/>
          <p:cNvSpPr>
            <a:spLocks noGrp="1"/>
          </p:cNvSpPr>
          <p:nvPr>
            <p:ph type="pic" sz="quarter" idx="13"/>
          </p:nvPr>
        </p:nvSpPr>
        <p:spPr>
          <a:xfrm>
            <a:off x="6771323" y="2323253"/>
            <a:ext cx="3937682" cy="2950348"/>
          </a:xfrm>
          <a:prstGeom prst="rect">
            <a:avLst/>
          </a:prstGeom>
        </p:spPr>
        <p:txBody>
          <a:bodyPr lIns="91439" rIns="91439">
            <a:noAutofit/>
          </a:bodyPr>
          <a:lstStyle/>
          <a:p>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108_Blank">
    <p:spTree>
      <p:nvGrpSpPr>
        <p:cNvPr id="1" name=""/>
        <p:cNvGrpSpPr/>
        <p:nvPr/>
      </p:nvGrpSpPr>
      <p:grpSpPr>
        <a:xfrm>
          <a:off x="0" y="0"/>
          <a:ext cx="0" cy="0"/>
          <a:chOff x="0" y="0"/>
          <a:chExt cx="0" cy="0"/>
        </a:xfrm>
      </p:grpSpPr>
      <p:sp>
        <p:nvSpPr>
          <p:cNvPr id="100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0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1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1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1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13" name="Picture Placeholder 3"/>
          <p:cNvSpPr>
            <a:spLocks noGrp="1"/>
          </p:cNvSpPr>
          <p:nvPr>
            <p:ph type="pic" sz="quarter" idx="13"/>
          </p:nvPr>
        </p:nvSpPr>
        <p:spPr>
          <a:xfrm>
            <a:off x="7931449" y="1744066"/>
            <a:ext cx="2797987" cy="3722190"/>
          </a:xfrm>
          <a:prstGeom prst="rect">
            <a:avLst/>
          </a:prstGeom>
        </p:spPr>
        <p:txBody>
          <a:bodyPr lIns="91439" rIns="91439">
            <a:noAutofit/>
          </a:bodyPr>
          <a:lstStyle/>
          <a:p>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8_Blank">
    <p:spTree>
      <p:nvGrpSpPr>
        <p:cNvPr id="1" name=""/>
        <p:cNvGrpSpPr/>
        <p:nvPr/>
      </p:nvGrpSpPr>
      <p:grpSpPr>
        <a:xfrm>
          <a:off x="0" y="0"/>
          <a:ext cx="0" cy="0"/>
          <a:chOff x="0" y="0"/>
          <a:chExt cx="0" cy="0"/>
        </a:xfrm>
      </p:grpSpPr>
      <p:sp>
        <p:nvSpPr>
          <p:cNvPr id="85"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6"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7"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8"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9"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0" name="Picture Placeholder 38"/>
          <p:cNvSpPr>
            <a:spLocks noGrp="1"/>
          </p:cNvSpPr>
          <p:nvPr>
            <p:ph type="pic" sz="quarter" idx="13"/>
          </p:nvPr>
        </p:nvSpPr>
        <p:spPr>
          <a:xfrm>
            <a:off x="5741204" y="4947310"/>
            <a:ext cx="2905844" cy="1910691"/>
          </a:xfrm>
          <a:prstGeom prst="rect">
            <a:avLst/>
          </a:prstGeom>
        </p:spPr>
        <p:txBody>
          <a:bodyPr lIns="91439" rIns="91439">
            <a:noAutofit/>
          </a:bodyPr>
          <a:lstStyle/>
          <a:p>
            <a:endParaRPr/>
          </a:p>
        </p:txBody>
      </p:sp>
      <p:sp>
        <p:nvSpPr>
          <p:cNvPr id="91" name="Picture Placeholder 45"/>
          <p:cNvSpPr>
            <a:spLocks noGrp="1"/>
          </p:cNvSpPr>
          <p:nvPr>
            <p:ph type="pic" sz="quarter" idx="14"/>
          </p:nvPr>
        </p:nvSpPr>
        <p:spPr>
          <a:xfrm>
            <a:off x="6528893" y="0"/>
            <a:ext cx="2171567" cy="1245458"/>
          </a:xfrm>
          <a:prstGeom prst="rect">
            <a:avLst/>
          </a:prstGeom>
        </p:spPr>
        <p:txBody>
          <a:bodyPr lIns="91439" rIns="91439">
            <a:noAutofit/>
          </a:bodyPr>
          <a:lstStyle/>
          <a:p>
            <a:endParaRPr/>
          </a:p>
        </p:txBody>
      </p:sp>
      <p:sp>
        <p:nvSpPr>
          <p:cNvPr id="92" name="Picture Placeholder 43"/>
          <p:cNvSpPr>
            <a:spLocks noGrp="1"/>
          </p:cNvSpPr>
          <p:nvPr>
            <p:ph type="pic" sz="quarter" idx="15"/>
          </p:nvPr>
        </p:nvSpPr>
        <p:spPr>
          <a:xfrm>
            <a:off x="10722998" y="1181986"/>
            <a:ext cx="1469003" cy="2182479"/>
          </a:xfrm>
          <a:prstGeom prst="rect">
            <a:avLst/>
          </a:prstGeom>
        </p:spPr>
        <p:txBody>
          <a:bodyPr lIns="91439" rIns="91439">
            <a:noAutofit/>
          </a:bodyPr>
          <a:lstStyle/>
          <a:p>
            <a:endParaRPr/>
          </a:p>
        </p:txBody>
      </p:sp>
      <p:sp>
        <p:nvSpPr>
          <p:cNvPr id="93" name="Picture Placeholder 44"/>
          <p:cNvSpPr>
            <a:spLocks noGrp="1"/>
          </p:cNvSpPr>
          <p:nvPr>
            <p:ph type="pic" sz="quarter" idx="16"/>
          </p:nvPr>
        </p:nvSpPr>
        <p:spPr>
          <a:xfrm>
            <a:off x="10631474" y="4682187"/>
            <a:ext cx="1424377" cy="1366857"/>
          </a:xfrm>
          <a:prstGeom prst="rect">
            <a:avLst/>
          </a:prstGeom>
        </p:spPr>
        <p:txBody>
          <a:bodyPr lIns="91439" rIns="91439">
            <a:noAutofit/>
          </a:bodyPr>
          <a:lstStyle/>
          <a:p>
            <a:endParaRPr/>
          </a:p>
        </p:txBody>
      </p:sp>
      <p:sp>
        <p:nvSpPr>
          <p:cNvPr id="94" name="Picture Placeholder 40"/>
          <p:cNvSpPr>
            <a:spLocks noGrp="1"/>
          </p:cNvSpPr>
          <p:nvPr>
            <p:ph type="pic" sz="quarter" idx="17"/>
          </p:nvPr>
        </p:nvSpPr>
        <p:spPr>
          <a:xfrm>
            <a:off x="7947331" y="1689883"/>
            <a:ext cx="2429707" cy="3515491"/>
          </a:xfrm>
          <a:prstGeom prst="rect">
            <a:avLst/>
          </a:prstGeom>
        </p:spPr>
        <p:txBody>
          <a:bodyPr lIns="91439" rIns="91439">
            <a:noAutofit/>
          </a:bodyPr>
          <a:lstStyle/>
          <a:p>
            <a:endParaRPr/>
          </a:p>
        </p:txBody>
      </p:sp>
      <p:sp>
        <p:nvSpPr>
          <p:cNvPr id="95" name="Picture Placeholder 39"/>
          <p:cNvSpPr>
            <a:spLocks noGrp="1"/>
          </p:cNvSpPr>
          <p:nvPr>
            <p:ph type="pic" sz="quarter" idx="18"/>
          </p:nvPr>
        </p:nvSpPr>
        <p:spPr>
          <a:xfrm>
            <a:off x="5250045" y="2147010"/>
            <a:ext cx="1969771" cy="1969771"/>
          </a:xfrm>
          <a:prstGeom prst="rect">
            <a:avLst/>
          </a:prstGeom>
        </p:spPr>
        <p:txBody>
          <a:bodyPr lIns="91439" rIns="91439">
            <a:noAutofit/>
          </a:bodyPr>
          <a:lstStyle/>
          <a:p>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9_65">
    <p:spTree>
      <p:nvGrpSpPr>
        <p:cNvPr id="1" name=""/>
        <p:cNvGrpSpPr/>
        <p:nvPr/>
      </p:nvGrpSpPr>
      <p:grpSpPr>
        <a:xfrm>
          <a:off x="0" y="0"/>
          <a:ext cx="0" cy="0"/>
          <a:chOff x="0" y="0"/>
          <a:chExt cx="0" cy="0"/>
        </a:xfrm>
      </p:grpSpPr>
      <p:sp>
        <p:nvSpPr>
          <p:cNvPr id="102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2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2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2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2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25" name="Picture Placeholder 6"/>
          <p:cNvSpPr>
            <a:spLocks noGrp="1"/>
          </p:cNvSpPr>
          <p:nvPr>
            <p:ph type="pic" sz="quarter" idx="13"/>
          </p:nvPr>
        </p:nvSpPr>
        <p:spPr>
          <a:xfrm>
            <a:off x="1259579" y="2295598"/>
            <a:ext cx="2011155" cy="2293431"/>
          </a:xfrm>
          <a:prstGeom prst="rect">
            <a:avLst/>
          </a:prstGeom>
        </p:spPr>
        <p:txBody>
          <a:bodyPr lIns="91439" rIns="91439">
            <a:noAutofit/>
          </a:bodyPr>
          <a:lstStyle/>
          <a:p>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10_65">
    <p:spTree>
      <p:nvGrpSpPr>
        <p:cNvPr id="1" name=""/>
        <p:cNvGrpSpPr/>
        <p:nvPr/>
      </p:nvGrpSpPr>
      <p:grpSpPr>
        <a:xfrm>
          <a:off x="0" y="0"/>
          <a:ext cx="0" cy="0"/>
          <a:chOff x="0" y="0"/>
          <a:chExt cx="0" cy="0"/>
        </a:xfrm>
      </p:grpSpPr>
      <p:sp>
        <p:nvSpPr>
          <p:cNvPr id="103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3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3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3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3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37" name="Picture Placeholder 3"/>
          <p:cNvSpPr>
            <a:spLocks noGrp="1"/>
          </p:cNvSpPr>
          <p:nvPr>
            <p:ph type="pic" sz="quarter" idx="13"/>
          </p:nvPr>
        </p:nvSpPr>
        <p:spPr>
          <a:xfrm>
            <a:off x="4878475" y="2377164"/>
            <a:ext cx="2439830" cy="3265301"/>
          </a:xfrm>
          <a:prstGeom prst="rect">
            <a:avLst/>
          </a:prstGeom>
        </p:spPr>
        <p:txBody>
          <a:bodyPr lIns="91439" rIns="91439">
            <a:noAutofit/>
          </a:bodyPr>
          <a:lstStyle/>
          <a:p>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11_65">
    <p:spTree>
      <p:nvGrpSpPr>
        <p:cNvPr id="1" name=""/>
        <p:cNvGrpSpPr/>
        <p:nvPr/>
      </p:nvGrpSpPr>
      <p:grpSpPr>
        <a:xfrm>
          <a:off x="0" y="0"/>
          <a:ext cx="0" cy="0"/>
          <a:chOff x="0" y="0"/>
          <a:chExt cx="0" cy="0"/>
        </a:xfrm>
      </p:grpSpPr>
      <p:sp>
        <p:nvSpPr>
          <p:cNvPr id="104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4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4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4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4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49" name="Picture Placeholder 5"/>
          <p:cNvSpPr>
            <a:spLocks noGrp="1"/>
          </p:cNvSpPr>
          <p:nvPr>
            <p:ph type="pic" sz="quarter" idx="13"/>
          </p:nvPr>
        </p:nvSpPr>
        <p:spPr>
          <a:xfrm>
            <a:off x="5157335" y="1820491"/>
            <a:ext cx="1879004" cy="4081060"/>
          </a:xfrm>
          <a:prstGeom prst="rect">
            <a:avLst/>
          </a:prstGeom>
        </p:spPr>
        <p:txBody>
          <a:bodyPr lIns="91439" rIns="91439">
            <a:noAutofit/>
          </a:bodyPr>
          <a:lstStyle/>
          <a:p>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113_Blank">
    <p:spTree>
      <p:nvGrpSpPr>
        <p:cNvPr id="1" name=""/>
        <p:cNvGrpSpPr/>
        <p:nvPr/>
      </p:nvGrpSpPr>
      <p:grpSpPr>
        <a:xfrm>
          <a:off x="0" y="0"/>
          <a:ext cx="0" cy="0"/>
          <a:chOff x="0" y="0"/>
          <a:chExt cx="0" cy="0"/>
        </a:xfrm>
      </p:grpSpPr>
      <p:sp>
        <p:nvSpPr>
          <p:cNvPr id="105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5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5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5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6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61" name="Picture Placeholder 19"/>
          <p:cNvSpPr>
            <a:spLocks noGrp="1"/>
          </p:cNvSpPr>
          <p:nvPr>
            <p:ph type="pic" sz="quarter" idx="13"/>
          </p:nvPr>
        </p:nvSpPr>
        <p:spPr>
          <a:xfrm>
            <a:off x="1774961" y="4344794"/>
            <a:ext cx="606161" cy="1078827"/>
          </a:xfrm>
          <a:prstGeom prst="rect">
            <a:avLst/>
          </a:prstGeom>
        </p:spPr>
        <p:txBody>
          <a:bodyPr lIns="91439" rIns="91439">
            <a:noAutofit/>
          </a:bodyPr>
          <a:lstStyle/>
          <a:p>
            <a:endParaRPr/>
          </a:p>
        </p:txBody>
      </p:sp>
      <p:sp>
        <p:nvSpPr>
          <p:cNvPr id="1062" name="Picture Placeholder 18"/>
          <p:cNvSpPr>
            <a:spLocks noGrp="1"/>
          </p:cNvSpPr>
          <p:nvPr>
            <p:ph type="pic" sz="quarter" idx="14"/>
          </p:nvPr>
        </p:nvSpPr>
        <p:spPr>
          <a:xfrm>
            <a:off x="2599707" y="3797391"/>
            <a:ext cx="1238678" cy="1657762"/>
          </a:xfrm>
          <a:prstGeom prst="rect">
            <a:avLst/>
          </a:prstGeom>
        </p:spPr>
        <p:txBody>
          <a:bodyPr lIns="91439" rIns="91439">
            <a:noAutofit/>
          </a:bodyPr>
          <a:lstStyle/>
          <a:p>
            <a:endParaRPr/>
          </a:p>
        </p:txBody>
      </p:sp>
      <p:sp>
        <p:nvSpPr>
          <p:cNvPr id="1063" name="Picture Placeholder 17"/>
          <p:cNvSpPr>
            <a:spLocks noGrp="1"/>
          </p:cNvSpPr>
          <p:nvPr>
            <p:ph type="pic" sz="quarter" idx="15"/>
          </p:nvPr>
        </p:nvSpPr>
        <p:spPr>
          <a:xfrm>
            <a:off x="7188085" y="3573881"/>
            <a:ext cx="2874854" cy="1807054"/>
          </a:xfrm>
          <a:prstGeom prst="rect">
            <a:avLst/>
          </a:prstGeom>
        </p:spPr>
        <p:txBody>
          <a:bodyPr lIns="91439" rIns="91439">
            <a:noAutofit/>
          </a:bodyPr>
          <a:lstStyle/>
          <a:p>
            <a:endParaRPr/>
          </a:p>
        </p:txBody>
      </p:sp>
      <p:sp>
        <p:nvSpPr>
          <p:cNvPr id="1064" name="Picture Placeholder 16"/>
          <p:cNvSpPr>
            <a:spLocks noGrp="1"/>
          </p:cNvSpPr>
          <p:nvPr>
            <p:ph type="pic" sz="quarter" idx="16"/>
          </p:nvPr>
        </p:nvSpPr>
        <p:spPr>
          <a:xfrm>
            <a:off x="3570609" y="2323825"/>
            <a:ext cx="3894424" cy="2210350"/>
          </a:xfrm>
          <a:prstGeom prst="rect">
            <a:avLst/>
          </a:prstGeom>
        </p:spPr>
        <p:txBody>
          <a:bodyPr lIns="91439" rIns="91439">
            <a:noAutofit/>
          </a:bodyPr>
          <a:lstStyle/>
          <a:p>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32147730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4" name="PlaceHolder 2"/>
          <p:cNvSpPr>
            <a:spLocks noGrp="1"/>
          </p:cNvSpPr>
          <p:nvPr>
            <p:ph type="subTitle"/>
          </p:nvPr>
        </p:nvSpPr>
        <p:spPr>
          <a:xfrm>
            <a:off x="609600" y="1604520"/>
            <a:ext cx="10972320" cy="3977280"/>
          </a:xfrm>
          <a:prstGeom prst="rect">
            <a:avLst/>
          </a:prstGeom>
        </p:spPr>
        <p:txBody>
          <a:bodyPr lIns="0" tIns="0" rIns="0" bIns="0" anchor="ctr">
            <a:noAutofit/>
          </a:bodyPr>
          <a:lstStyle/>
          <a:p>
            <a:pPr algn="ctr"/>
            <a:endParaRPr lang="it-IT" sz="3200" b="0" strike="noStrike" spc="-1">
              <a:latin typeface="Arial"/>
            </a:endParaRPr>
          </a:p>
        </p:txBody>
      </p:sp>
    </p:spTree>
    <p:extLst>
      <p:ext uri="{BB962C8B-B14F-4D97-AF65-F5344CB8AC3E}">
        <p14:creationId xmlns="" xmlns:p14="http://schemas.microsoft.com/office/powerpoint/2010/main" val="166311088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6" name="PlaceHolder 2"/>
          <p:cNvSpPr>
            <a:spLocks noGrp="1"/>
          </p:cNvSpPr>
          <p:nvPr>
            <p:ph type="body"/>
          </p:nvPr>
        </p:nvSpPr>
        <p:spPr>
          <a:xfrm>
            <a:off x="609600" y="1604520"/>
            <a:ext cx="1097232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35471943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8" name="PlaceHolder 2"/>
          <p:cNvSpPr>
            <a:spLocks noGrp="1"/>
          </p:cNvSpPr>
          <p:nvPr>
            <p:ph type="body"/>
          </p:nvPr>
        </p:nvSpPr>
        <p:spPr>
          <a:xfrm>
            <a:off x="609600" y="1604520"/>
            <a:ext cx="535440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9" name="PlaceHolder 3"/>
          <p:cNvSpPr>
            <a:spLocks noGrp="1"/>
          </p:cNvSpPr>
          <p:nvPr>
            <p:ph type="body"/>
          </p:nvPr>
        </p:nvSpPr>
        <p:spPr>
          <a:xfrm>
            <a:off x="6232320" y="1604520"/>
            <a:ext cx="535440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42195704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Tree>
    <p:extLst>
      <p:ext uri="{BB962C8B-B14F-4D97-AF65-F5344CB8AC3E}">
        <p14:creationId xmlns="" xmlns:p14="http://schemas.microsoft.com/office/powerpoint/2010/main" val="406006366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609600" y="273600"/>
            <a:ext cx="10972320" cy="5307840"/>
          </a:xfrm>
          <a:prstGeom prst="rect">
            <a:avLst/>
          </a:prstGeom>
        </p:spPr>
        <p:txBody>
          <a:bodyPr lIns="0" tIns="0" rIns="0" bIns="0" anchor="ctr">
            <a:noAutofit/>
          </a:bodyPr>
          <a:lstStyle/>
          <a:p>
            <a:pPr algn="ctr"/>
            <a:endParaRPr lang="it-IT" sz="3200" b="0" strike="noStrike" spc="-1">
              <a:latin typeface="Arial"/>
            </a:endParaRPr>
          </a:p>
        </p:txBody>
      </p:sp>
    </p:spTree>
    <p:extLst>
      <p:ext uri="{BB962C8B-B14F-4D97-AF65-F5344CB8AC3E}">
        <p14:creationId xmlns="" xmlns:p14="http://schemas.microsoft.com/office/powerpoint/2010/main" val="3573900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6_Blank">
    <p:spTree>
      <p:nvGrpSpPr>
        <p:cNvPr id="1" name=""/>
        <p:cNvGrpSpPr/>
        <p:nvPr/>
      </p:nvGrpSpPr>
      <p:grpSpPr>
        <a:xfrm>
          <a:off x="0" y="0"/>
          <a:ext cx="0" cy="0"/>
          <a:chOff x="0" y="0"/>
          <a:chExt cx="0" cy="0"/>
        </a:xfrm>
      </p:grpSpPr>
      <p:sp>
        <p:nvSpPr>
          <p:cNvPr id="10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7" name="Picture Placeholder 8"/>
          <p:cNvSpPr>
            <a:spLocks noGrp="1"/>
          </p:cNvSpPr>
          <p:nvPr>
            <p:ph type="pic" sz="half" idx="13"/>
          </p:nvPr>
        </p:nvSpPr>
        <p:spPr>
          <a:xfrm>
            <a:off x="5841134" y="706581"/>
            <a:ext cx="5612387" cy="5444840"/>
          </a:xfrm>
          <a:prstGeom prst="rect">
            <a:avLst/>
          </a:prstGeom>
        </p:spPr>
        <p:txBody>
          <a:bodyPr lIns="91439" rIns="91439">
            <a:noAutofit/>
          </a:bodyPr>
          <a:lstStyle/>
          <a:p>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13"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14" name="PlaceHolder 3"/>
          <p:cNvSpPr>
            <a:spLocks noGrp="1"/>
          </p:cNvSpPr>
          <p:nvPr>
            <p:ph type="body"/>
          </p:nvPr>
        </p:nvSpPr>
        <p:spPr>
          <a:xfrm>
            <a:off x="6232320" y="1604520"/>
            <a:ext cx="535440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15" name="PlaceHolder 4"/>
          <p:cNvSpPr>
            <a:spLocks noGrp="1"/>
          </p:cNvSpPr>
          <p:nvPr>
            <p:ph type="body"/>
          </p:nvPr>
        </p:nvSpPr>
        <p:spPr>
          <a:xfrm>
            <a:off x="609600" y="368208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260408255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17" name="PlaceHolder 2"/>
          <p:cNvSpPr>
            <a:spLocks noGrp="1"/>
          </p:cNvSpPr>
          <p:nvPr>
            <p:ph type="body"/>
          </p:nvPr>
        </p:nvSpPr>
        <p:spPr>
          <a:xfrm>
            <a:off x="609600" y="1604520"/>
            <a:ext cx="535440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18"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19" name="PlaceHolder 4"/>
          <p:cNvSpPr>
            <a:spLocks noGrp="1"/>
          </p:cNvSpPr>
          <p:nvPr>
            <p:ph type="body"/>
          </p:nvPr>
        </p:nvSpPr>
        <p:spPr>
          <a:xfrm>
            <a:off x="6232320" y="368208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175436468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21"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22"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23" name="PlaceHolder 4"/>
          <p:cNvSpPr>
            <a:spLocks noGrp="1"/>
          </p:cNvSpPr>
          <p:nvPr>
            <p:ph type="body"/>
          </p:nvPr>
        </p:nvSpPr>
        <p:spPr>
          <a:xfrm>
            <a:off x="609600" y="3682080"/>
            <a:ext cx="1097232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387967717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25" name="PlaceHolder 2"/>
          <p:cNvSpPr>
            <a:spLocks noGrp="1"/>
          </p:cNvSpPr>
          <p:nvPr>
            <p:ph type="body"/>
          </p:nvPr>
        </p:nvSpPr>
        <p:spPr>
          <a:xfrm>
            <a:off x="609600" y="1604520"/>
            <a:ext cx="1097232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26" name="PlaceHolder 3"/>
          <p:cNvSpPr>
            <a:spLocks noGrp="1"/>
          </p:cNvSpPr>
          <p:nvPr>
            <p:ph type="body"/>
          </p:nvPr>
        </p:nvSpPr>
        <p:spPr>
          <a:xfrm>
            <a:off x="609600" y="3682080"/>
            <a:ext cx="1097232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332559794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28"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29"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0" name="PlaceHolder 4"/>
          <p:cNvSpPr>
            <a:spLocks noGrp="1"/>
          </p:cNvSpPr>
          <p:nvPr>
            <p:ph type="body"/>
          </p:nvPr>
        </p:nvSpPr>
        <p:spPr>
          <a:xfrm>
            <a:off x="609600" y="368208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1" name="PlaceHolder 5"/>
          <p:cNvSpPr>
            <a:spLocks noGrp="1"/>
          </p:cNvSpPr>
          <p:nvPr>
            <p:ph type="body"/>
          </p:nvPr>
        </p:nvSpPr>
        <p:spPr>
          <a:xfrm>
            <a:off x="6232320" y="368208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140511856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33" name="PlaceHolder 2"/>
          <p:cNvSpPr>
            <a:spLocks noGrp="1"/>
          </p:cNvSpPr>
          <p:nvPr>
            <p:ph type="body"/>
          </p:nvPr>
        </p:nvSpPr>
        <p:spPr>
          <a:xfrm>
            <a:off x="609600" y="160452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4" name="PlaceHolder 3"/>
          <p:cNvSpPr>
            <a:spLocks noGrp="1"/>
          </p:cNvSpPr>
          <p:nvPr>
            <p:ph type="body"/>
          </p:nvPr>
        </p:nvSpPr>
        <p:spPr>
          <a:xfrm>
            <a:off x="4319520" y="160452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5" name="PlaceHolder 4"/>
          <p:cNvSpPr>
            <a:spLocks noGrp="1"/>
          </p:cNvSpPr>
          <p:nvPr>
            <p:ph type="body"/>
          </p:nvPr>
        </p:nvSpPr>
        <p:spPr>
          <a:xfrm>
            <a:off x="8029440" y="160452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6" name="PlaceHolder 5"/>
          <p:cNvSpPr>
            <a:spLocks noGrp="1"/>
          </p:cNvSpPr>
          <p:nvPr>
            <p:ph type="body"/>
          </p:nvPr>
        </p:nvSpPr>
        <p:spPr>
          <a:xfrm>
            <a:off x="609600" y="368208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7" name="PlaceHolder 6"/>
          <p:cNvSpPr>
            <a:spLocks noGrp="1"/>
          </p:cNvSpPr>
          <p:nvPr>
            <p:ph type="body"/>
          </p:nvPr>
        </p:nvSpPr>
        <p:spPr>
          <a:xfrm>
            <a:off x="4319520" y="368208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8" name="PlaceHolder 7"/>
          <p:cNvSpPr>
            <a:spLocks noGrp="1"/>
          </p:cNvSpPr>
          <p:nvPr>
            <p:ph type="body"/>
          </p:nvPr>
        </p:nvSpPr>
        <p:spPr>
          <a:xfrm>
            <a:off x="8029440" y="368208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3517526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40_Blank">
    <p:spTree>
      <p:nvGrpSpPr>
        <p:cNvPr id="1" name=""/>
        <p:cNvGrpSpPr/>
        <p:nvPr/>
      </p:nvGrpSpPr>
      <p:grpSpPr>
        <a:xfrm>
          <a:off x="0" y="0"/>
          <a:ext cx="0" cy="0"/>
          <a:chOff x="0" y="0"/>
          <a:chExt cx="0" cy="0"/>
        </a:xfrm>
      </p:grpSpPr>
      <p:sp>
        <p:nvSpPr>
          <p:cNvPr id="11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1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1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1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1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19" name="Picture Placeholder 4"/>
          <p:cNvSpPr>
            <a:spLocks noGrp="1"/>
          </p:cNvSpPr>
          <p:nvPr>
            <p:ph type="pic" sz="half" idx="13"/>
          </p:nvPr>
        </p:nvSpPr>
        <p:spPr>
          <a:xfrm>
            <a:off x="5517419" y="902044"/>
            <a:ext cx="6435595" cy="4832821"/>
          </a:xfrm>
          <a:prstGeom prst="rect">
            <a:avLst/>
          </a:prstGeom>
        </p:spPr>
        <p:txBody>
          <a:bodyPr lIns="91439" rIns="91439">
            <a:noAutofit/>
          </a:bodyPr>
          <a:lstStyle/>
          <a:p>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42_Blank">
    <p:spTree>
      <p:nvGrpSpPr>
        <p:cNvPr id="1" name=""/>
        <p:cNvGrpSpPr/>
        <p:nvPr/>
      </p:nvGrpSpPr>
      <p:grpSpPr>
        <a:xfrm>
          <a:off x="0" y="0"/>
          <a:ext cx="0" cy="0"/>
          <a:chOff x="0" y="0"/>
          <a:chExt cx="0" cy="0"/>
        </a:xfrm>
      </p:grpSpPr>
      <p:sp>
        <p:nvSpPr>
          <p:cNvPr id="12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2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2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2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3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31" name="Picture Placeholder 15"/>
          <p:cNvSpPr>
            <a:spLocks noGrp="1"/>
          </p:cNvSpPr>
          <p:nvPr>
            <p:ph type="pic" sz="quarter" idx="13"/>
          </p:nvPr>
        </p:nvSpPr>
        <p:spPr>
          <a:xfrm>
            <a:off x="7229288" y="1197567"/>
            <a:ext cx="1338544" cy="993906"/>
          </a:xfrm>
          <a:prstGeom prst="rect">
            <a:avLst/>
          </a:prstGeom>
        </p:spPr>
        <p:txBody>
          <a:bodyPr lIns="91439" rIns="91439">
            <a:noAutofit/>
          </a:bodyPr>
          <a:lstStyle/>
          <a:p>
            <a:endParaRPr/>
          </a:p>
        </p:txBody>
      </p:sp>
      <p:sp>
        <p:nvSpPr>
          <p:cNvPr id="132" name="Picture Placeholder 23"/>
          <p:cNvSpPr>
            <a:spLocks noGrp="1"/>
          </p:cNvSpPr>
          <p:nvPr>
            <p:ph type="pic" sz="quarter" idx="14"/>
          </p:nvPr>
        </p:nvSpPr>
        <p:spPr>
          <a:xfrm>
            <a:off x="6230692" y="3981327"/>
            <a:ext cx="1078722" cy="1053113"/>
          </a:xfrm>
          <a:prstGeom prst="rect">
            <a:avLst/>
          </a:prstGeom>
        </p:spPr>
        <p:txBody>
          <a:bodyPr lIns="91439" rIns="91439">
            <a:noAutofit/>
          </a:bodyPr>
          <a:lstStyle/>
          <a:p>
            <a:endParaRPr/>
          </a:p>
        </p:txBody>
      </p:sp>
      <p:sp>
        <p:nvSpPr>
          <p:cNvPr id="133" name="Picture Placeholder 21"/>
          <p:cNvSpPr>
            <a:spLocks noGrp="1"/>
          </p:cNvSpPr>
          <p:nvPr>
            <p:ph type="pic" sz="quarter" idx="15"/>
          </p:nvPr>
        </p:nvSpPr>
        <p:spPr>
          <a:xfrm>
            <a:off x="8870397" y="3887275"/>
            <a:ext cx="2173175" cy="1458419"/>
          </a:xfrm>
          <a:prstGeom prst="rect">
            <a:avLst/>
          </a:prstGeom>
        </p:spPr>
        <p:txBody>
          <a:bodyPr lIns="91439" rIns="91439">
            <a:noAutofit/>
          </a:bodyPr>
          <a:lstStyle/>
          <a:p>
            <a:endParaRPr/>
          </a:p>
        </p:txBody>
      </p:sp>
      <p:sp>
        <p:nvSpPr>
          <p:cNvPr id="134" name="Picture Placeholder 19"/>
          <p:cNvSpPr>
            <a:spLocks noGrp="1"/>
          </p:cNvSpPr>
          <p:nvPr>
            <p:ph type="pic" sz="quarter" idx="16"/>
          </p:nvPr>
        </p:nvSpPr>
        <p:spPr>
          <a:xfrm>
            <a:off x="9689575" y="1453898"/>
            <a:ext cx="2079621" cy="2099701"/>
          </a:xfrm>
          <a:prstGeom prst="rect">
            <a:avLst/>
          </a:prstGeom>
        </p:spPr>
        <p:txBody>
          <a:bodyPr lIns="91439" rIns="91439">
            <a:noAutofit/>
          </a:bodyPr>
          <a:lstStyle/>
          <a:p>
            <a:endParaRPr/>
          </a:p>
        </p:txBody>
      </p:sp>
      <p:sp>
        <p:nvSpPr>
          <p:cNvPr id="135" name="Picture Placeholder 17"/>
          <p:cNvSpPr>
            <a:spLocks noGrp="1"/>
          </p:cNvSpPr>
          <p:nvPr>
            <p:ph type="pic" sz="quarter" idx="17"/>
          </p:nvPr>
        </p:nvSpPr>
        <p:spPr>
          <a:xfrm>
            <a:off x="5804451" y="1770865"/>
            <a:ext cx="1826687" cy="1225890"/>
          </a:xfrm>
          <a:prstGeom prst="rect">
            <a:avLst/>
          </a:prstGeom>
        </p:spPr>
        <p:txBody>
          <a:bodyPr lIns="91439" rIns="91439">
            <a:noAutofit/>
          </a:bodyPr>
          <a:lstStyle/>
          <a:p>
            <a:endParaRPr/>
          </a:p>
        </p:txBody>
      </p:sp>
      <p:sp>
        <p:nvSpPr>
          <p:cNvPr id="136" name="Picture Placeholder 9"/>
          <p:cNvSpPr>
            <a:spLocks noGrp="1"/>
          </p:cNvSpPr>
          <p:nvPr>
            <p:ph type="pic" sz="quarter" idx="18"/>
          </p:nvPr>
        </p:nvSpPr>
        <p:spPr>
          <a:xfrm>
            <a:off x="6858409" y="2073736"/>
            <a:ext cx="3557450" cy="2387405"/>
          </a:xfrm>
          <a:prstGeom prst="rect">
            <a:avLst/>
          </a:prstGeom>
        </p:spPr>
        <p:txBody>
          <a:bodyPr lIns="91439" rIns="91439">
            <a:noAutofit/>
          </a:bodyPr>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theme" Target="../theme/theme2.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magine" descr="Immagine"/>
          <p:cNvPicPr>
            <a:picLocks noChangeAspect="1"/>
          </p:cNvPicPr>
          <p:nvPr/>
        </p:nvPicPr>
        <p:blipFill>
          <a:blip r:embed="rId65">
            <a:extLst/>
          </a:blip>
          <a:stretch>
            <a:fillRect/>
          </a:stretch>
        </p:blipFill>
        <p:spPr>
          <a:xfrm>
            <a:off x="436486" y="6266867"/>
            <a:ext cx="1895628" cy="318666"/>
          </a:xfrm>
          <a:prstGeom prst="rect">
            <a:avLst/>
          </a:prstGeom>
          <a:ln w="12700">
            <a:miter lim="400000"/>
          </a:ln>
        </p:spPr>
      </p:pic>
      <p:sp>
        <p:nvSpPr>
          <p:cNvPr id="3" name="Titolo Testo"/>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Titolo Testo</a:t>
            </a:r>
          </a:p>
        </p:txBody>
      </p:sp>
      <p:sp>
        <p:nvSpPr>
          <p:cNvPr id="4" name="Corpo livello uno…"/>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Corpo livello uno</a:t>
            </a:r>
          </a:p>
          <a:p>
            <a:pPr lvl="1"/>
            <a:r>
              <a:t>Corpo livello due</a:t>
            </a:r>
          </a:p>
          <a:p>
            <a:pPr lvl="2"/>
            <a:r>
              <a:t>Corpo livello tre</a:t>
            </a:r>
          </a:p>
          <a:p>
            <a:pPr lvl="3"/>
            <a:r>
              <a:t>Corpo livello quattro</a:t>
            </a:r>
          </a:p>
          <a:p>
            <a:pPr lvl="4"/>
            <a:r>
              <a:t>Corpo livello cinque</a:t>
            </a:r>
          </a:p>
        </p:txBody>
      </p:sp>
      <p:sp>
        <p:nvSpPr>
          <p:cNvPr id="5" name="Numero diapositiva"/>
          <p:cNvSpPr txBox="1">
            <a:spLocks noGrp="1"/>
          </p:cNvSpPr>
          <p:nvPr>
            <p:ph type="sldNum" sz="quarter" idx="2"/>
          </p:nvPr>
        </p:nvSpPr>
        <p:spPr>
          <a:xfrm>
            <a:off x="10735217" y="6376146"/>
            <a:ext cx="168090" cy="165101"/>
          </a:xfrm>
          <a:prstGeom prst="rect">
            <a:avLst/>
          </a:prstGeom>
          <a:ln w="12700">
            <a:miter lim="400000"/>
          </a:ln>
        </p:spPr>
        <p:txBody>
          <a:bodyPr wrap="none" lIns="0" tIns="0" rIns="0" bIns="0" anchor="ctr">
            <a:spAutoFit/>
          </a:bodyPr>
          <a:lstStyle>
            <a:lvl1pPr algn="ctr">
              <a:defRPr sz="1100">
                <a:solidFill>
                  <a:srgbClr val="969696"/>
                </a:solidFill>
              </a:defRPr>
            </a:lvl1pPr>
          </a:lstStyle>
          <a:p>
            <a:fld id="{86CB4B4D-7CA3-9044-876B-883B54F8677D}" type="slidenum">
              <a:rPr/>
              <a:pPr/>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5" r:id="rId5"/>
    <p:sldLayoutId id="2147483656" r:id="rId6"/>
    <p:sldLayoutId id="2147483657" r:id="rId7"/>
    <p:sldLayoutId id="2147483658" r:id="rId8"/>
    <p:sldLayoutId id="2147483659" r:id="rId9"/>
    <p:sldLayoutId id="2147483660" r:id="rId10"/>
    <p:sldLayoutId id="2147483662" r:id="rId11"/>
    <p:sldLayoutId id="2147483664" r:id="rId12"/>
    <p:sldLayoutId id="2147483665" r:id="rId13"/>
    <p:sldLayoutId id="2147483667" r:id="rId14"/>
    <p:sldLayoutId id="2147483668" r:id="rId15"/>
    <p:sldLayoutId id="2147483669" r:id="rId16"/>
    <p:sldLayoutId id="2147483675" r:id="rId17"/>
    <p:sldLayoutId id="2147483677" r:id="rId18"/>
    <p:sldLayoutId id="2147483678" r:id="rId19"/>
    <p:sldLayoutId id="2147483679" r:id="rId20"/>
    <p:sldLayoutId id="2147483680" r:id="rId21"/>
    <p:sldLayoutId id="2147483681" r:id="rId22"/>
    <p:sldLayoutId id="2147483682" r:id="rId23"/>
    <p:sldLayoutId id="2147483683"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8" r:id="rId34"/>
    <p:sldLayoutId id="2147483699" r:id="rId35"/>
    <p:sldLayoutId id="2147483700" r:id="rId36"/>
    <p:sldLayoutId id="2147483702" r:id="rId37"/>
    <p:sldLayoutId id="2147483703" r:id="rId38"/>
    <p:sldLayoutId id="2147483704" r:id="rId39"/>
    <p:sldLayoutId id="2147483705" r:id="rId40"/>
    <p:sldLayoutId id="2147483706" r:id="rId41"/>
    <p:sldLayoutId id="2147483707" r:id="rId42"/>
    <p:sldLayoutId id="2147483708" r:id="rId43"/>
    <p:sldLayoutId id="2147483710" r:id="rId44"/>
    <p:sldLayoutId id="2147483711" r:id="rId45"/>
    <p:sldLayoutId id="2147483712" r:id="rId46"/>
    <p:sldLayoutId id="2147483713" r:id="rId47"/>
    <p:sldLayoutId id="2147483714" r:id="rId48"/>
    <p:sldLayoutId id="2147483715" r:id="rId49"/>
    <p:sldLayoutId id="2147483716" r:id="rId50"/>
    <p:sldLayoutId id="2147483717" r:id="rId51"/>
    <p:sldLayoutId id="2147483718" r:id="rId52"/>
    <p:sldLayoutId id="2147483719" r:id="rId53"/>
    <p:sldLayoutId id="2147483720" r:id="rId54"/>
    <p:sldLayoutId id="2147483721" r:id="rId55"/>
    <p:sldLayoutId id="2147483722" r:id="rId56"/>
    <p:sldLayoutId id="2147483723" r:id="rId57"/>
    <p:sldLayoutId id="2147483724" r:id="rId58"/>
    <p:sldLayoutId id="2147483725" r:id="rId59"/>
    <p:sldLayoutId id="2147483726" r:id="rId60"/>
    <p:sldLayoutId id="2147483727" r:id="rId61"/>
    <p:sldLayoutId id="2147483728" r:id="rId62"/>
    <p:sldLayoutId id="2147483729" r:id="rId63"/>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9pPr>
    </p:bodyStyle>
    <p:otherStyle>
      <a:lvl1pPr marL="0" marR="0" indent="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1pPr>
      <a:lvl2pPr marL="0" marR="0" indent="4572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2pPr>
      <a:lvl3pPr marL="0" marR="0" indent="9144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3pPr>
      <a:lvl4pPr marL="0" marR="0" indent="13716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4pPr>
      <a:lvl5pPr marL="0" marR="0" indent="18288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5pPr>
      <a:lvl6pPr marL="0" marR="0" indent="22860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6pPr>
      <a:lvl7pPr marL="0" marR="0" indent="27432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7pPr>
      <a:lvl8pPr marL="0" marR="0" indent="32004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8pPr>
      <a:lvl9pPr marL="0" marR="0" indent="36576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PlaceHolder 1"/>
          <p:cNvSpPr>
            <a:spLocks noGrp="1"/>
          </p:cNvSpPr>
          <p:nvPr>
            <p:ph type="dt"/>
          </p:nvPr>
        </p:nvSpPr>
        <p:spPr>
          <a:xfrm>
            <a:off x="914400" y="6248520"/>
            <a:ext cx="2539680" cy="456840"/>
          </a:xfrm>
          <a:prstGeom prst="rect">
            <a:avLst/>
          </a:prstGeom>
        </p:spPr>
        <p:txBody>
          <a:bodyPr>
            <a:noAutofit/>
          </a:bodyPr>
          <a:lstStyle/>
          <a:p>
            <a:endParaRPr lang="it-IT" sz="2400" b="0" strike="noStrike" spc="-1">
              <a:latin typeface="Times New Roman"/>
            </a:endParaRPr>
          </a:p>
        </p:txBody>
      </p:sp>
      <p:sp>
        <p:nvSpPr>
          <p:cNvPr id="4" name="PlaceHolder 2"/>
          <p:cNvSpPr>
            <a:spLocks noGrp="1"/>
          </p:cNvSpPr>
          <p:nvPr>
            <p:ph type="ftr"/>
          </p:nvPr>
        </p:nvSpPr>
        <p:spPr>
          <a:xfrm>
            <a:off x="4165440" y="6248520"/>
            <a:ext cx="3860160" cy="456840"/>
          </a:xfrm>
          <a:prstGeom prst="rect">
            <a:avLst/>
          </a:prstGeom>
        </p:spPr>
        <p:txBody>
          <a:bodyPr>
            <a:noAutofit/>
          </a:bodyPr>
          <a:lstStyle/>
          <a:p>
            <a:pPr algn="ctr">
              <a:lnSpc>
                <a:spcPct val="100000"/>
              </a:lnSpc>
            </a:pPr>
            <a:r>
              <a:rPr lang="it-IT" sz="1400" b="0" strike="noStrike" spc="-1">
                <a:solidFill>
                  <a:srgbClr val="000000"/>
                </a:solidFill>
                <a:latin typeface="Times New Roman"/>
              </a:rPr>
              <a:t>Coni Scuola dello Sport</a:t>
            </a:r>
            <a:endParaRPr lang="it-IT" sz="1400" b="0" strike="noStrike" spc="-1">
              <a:latin typeface="Times New Roman"/>
            </a:endParaRPr>
          </a:p>
        </p:txBody>
      </p:sp>
      <p:sp>
        <p:nvSpPr>
          <p:cNvPr id="2" name="PlaceHolder 3"/>
          <p:cNvSpPr>
            <a:spLocks noGrp="1"/>
          </p:cNvSpPr>
          <p:nvPr>
            <p:ph type="sldNum"/>
          </p:nvPr>
        </p:nvSpPr>
        <p:spPr>
          <a:xfrm>
            <a:off x="8737440" y="6248520"/>
            <a:ext cx="2539680" cy="456840"/>
          </a:xfrm>
          <a:prstGeom prst="rect">
            <a:avLst/>
          </a:prstGeom>
        </p:spPr>
        <p:txBody>
          <a:bodyPr>
            <a:noAutofit/>
          </a:bodyPr>
          <a:lstStyle/>
          <a:p>
            <a:pPr algn="r">
              <a:lnSpc>
                <a:spcPct val="100000"/>
              </a:lnSpc>
            </a:pPr>
            <a:fld id="{3A0FC494-8362-4AA5-8A84-20111F567500}" type="slidenum">
              <a:rPr lang="it-IT" sz="1400" b="0" strike="noStrike" spc="-1">
                <a:solidFill>
                  <a:srgbClr val="000000"/>
                </a:solidFill>
                <a:latin typeface="Times New Roman"/>
              </a:rPr>
              <a:pPr algn="r">
                <a:lnSpc>
                  <a:spcPct val="100000"/>
                </a:lnSpc>
              </a:pPr>
              <a:t>‹N›</a:t>
            </a:fld>
            <a:endParaRPr lang="it-IT" sz="1400" b="0" strike="noStrike" spc="-1">
              <a:latin typeface="Times New Roman"/>
            </a:endParaRPr>
          </a:p>
        </p:txBody>
      </p:sp>
    </p:spTree>
    <p:extLst>
      <p:ext uri="{BB962C8B-B14F-4D97-AF65-F5344CB8AC3E}">
        <p14:creationId xmlns="" xmlns:p14="http://schemas.microsoft.com/office/powerpoint/2010/main" val="282753368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Shape 1"/>
          <p:cNvSpPr txBox="1"/>
          <p:nvPr/>
        </p:nvSpPr>
        <p:spPr>
          <a:xfrm>
            <a:off x="2452800" y="3357720"/>
            <a:ext cx="7886520" cy="1285560"/>
          </a:xfrm>
          <a:prstGeom prst="rect">
            <a:avLst/>
          </a:prstGeom>
          <a:noFill/>
          <a:ln w="9360">
            <a:noFill/>
          </a:ln>
        </p:spPr>
        <p:txBody>
          <a:bodyPr anchor="b" anchorCtr="1">
            <a:normAutofit fontScale="25000" lnSpcReduction="20000"/>
          </a:bodyPr>
          <a:lstStyle/>
          <a:p>
            <a:pPr algn="ctr" hangingPunct="1"/>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endParaRPr lang="it-IT" sz="2400" kern="1200" spc="-1">
              <a:solidFill>
                <a:srgbClr val="000000"/>
              </a:solidFill>
              <a:latin typeface="Times New Roman"/>
              <a:ea typeface="DejaVu Sans"/>
              <a:cs typeface="DejaVu Sans"/>
            </a:endParaRPr>
          </a:p>
        </p:txBody>
      </p:sp>
      <p:sp>
        <p:nvSpPr>
          <p:cNvPr id="46" name="TextShape 2"/>
          <p:cNvSpPr txBox="1"/>
          <p:nvPr/>
        </p:nvSpPr>
        <p:spPr>
          <a:xfrm>
            <a:off x="1524000" y="1928802"/>
            <a:ext cx="8280000" cy="1311198"/>
          </a:xfrm>
          <a:prstGeom prst="rect">
            <a:avLst/>
          </a:prstGeom>
          <a:noFill/>
          <a:ln w="9360">
            <a:noFill/>
          </a:ln>
        </p:spPr>
        <p:txBody>
          <a:bodyPr anchorCtr="1">
            <a:noAutofit/>
          </a:bodyPr>
          <a:lstStyle/>
          <a:p>
            <a:pPr marL="343080" indent="-342720" algn="ctr" hangingPunct="1">
              <a:spcBef>
                <a:spcPts val="720"/>
              </a:spcBef>
              <a:tabLst>
                <a:tab pos="0" algn="l"/>
              </a:tabLst>
            </a:pPr>
            <a:endParaRPr lang="it-IT" sz="3200" kern="1200" spc="-1" dirty="0">
              <a:solidFill>
                <a:prstClr val="black"/>
              </a:solidFill>
              <a:latin typeface="Arial"/>
              <a:ea typeface="DejaVu Sans"/>
              <a:cs typeface="DejaVu Sans"/>
            </a:endParaRPr>
          </a:p>
          <a:p>
            <a:pPr marL="343080" indent="-342720" algn="ctr" hangingPunct="1">
              <a:spcBef>
                <a:spcPts val="720"/>
              </a:spcBef>
              <a:tabLst>
                <a:tab pos="0" algn="l"/>
              </a:tabLst>
            </a:pPr>
            <a:r>
              <a:rPr lang="it-IT" sz="3200" b="1" kern="1200" spc="-1" dirty="0">
                <a:solidFill>
                  <a:srgbClr val="002060"/>
                </a:solidFill>
                <a:latin typeface="Calibri"/>
                <a:ea typeface="DejaVu Sans"/>
                <a:cs typeface="DejaVu Sans"/>
              </a:rPr>
              <a:t>       La Riforma del lavoro sportivo </a:t>
            </a:r>
          </a:p>
          <a:p>
            <a:pPr marL="343080" indent="-342720" algn="ctr" hangingPunct="1">
              <a:spcBef>
                <a:spcPts val="720"/>
              </a:spcBef>
              <a:tabLst>
                <a:tab pos="0" algn="l"/>
              </a:tabLst>
            </a:pPr>
            <a:r>
              <a:rPr lang="it-IT" sz="3200" b="1" kern="1200" spc="-1" dirty="0" smtClean="0">
                <a:solidFill>
                  <a:srgbClr val="002060"/>
                </a:solidFill>
                <a:latin typeface="Calibri"/>
                <a:ea typeface="DejaVu Sans"/>
                <a:cs typeface="DejaVu Sans"/>
              </a:rPr>
              <a:t>      e il correttivo bis (</a:t>
            </a:r>
            <a:r>
              <a:rPr lang="it-IT" sz="3200" b="1" kern="1200" spc="-1" dirty="0" err="1" smtClean="0">
                <a:solidFill>
                  <a:srgbClr val="002060"/>
                </a:solidFill>
                <a:latin typeface="Calibri"/>
                <a:ea typeface="DejaVu Sans"/>
                <a:cs typeface="DejaVu Sans"/>
              </a:rPr>
              <a:t>D.lgs</a:t>
            </a:r>
            <a:r>
              <a:rPr lang="it-IT" sz="3200" b="1" kern="1200" spc="-1" dirty="0" smtClean="0">
                <a:solidFill>
                  <a:srgbClr val="002060"/>
                </a:solidFill>
                <a:latin typeface="Calibri"/>
                <a:ea typeface="DejaVu Sans"/>
                <a:cs typeface="DejaVu Sans"/>
              </a:rPr>
              <a:t> 120/2023)</a:t>
            </a:r>
            <a:r>
              <a:rPr lang="it-IT" sz="2800" b="1" kern="1200" spc="-1" dirty="0" smtClean="0">
                <a:solidFill>
                  <a:srgbClr val="000000"/>
                </a:solidFill>
                <a:latin typeface="Times New Roman"/>
                <a:ea typeface="DejaVu Sans"/>
                <a:cs typeface="DejaVu Sans"/>
              </a:rPr>
              <a:t> </a:t>
            </a:r>
            <a:endParaRPr lang="it-IT" sz="2800" kern="1200" spc="-1" dirty="0">
              <a:solidFill>
                <a:prstClr val="black"/>
              </a:solidFill>
              <a:latin typeface="Arial"/>
              <a:ea typeface="DejaVu Sans"/>
              <a:cs typeface="DejaVu Sans"/>
            </a:endParaRPr>
          </a:p>
          <a:p>
            <a:pPr algn="ctr" hangingPunct="1">
              <a:spcBef>
                <a:spcPts val="360"/>
              </a:spcBef>
              <a:tabLst>
                <a:tab pos="0" algn="l"/>
              </a:tabLst>
            </a:pPr>
            <a:endParaRPr lang="it-IT" sz="2400" kern="1200" spc="-1" dirty="0" smtClean="0">
              <a:solidFill>
                <a:srgbClr val="000000"/>
              </a:solidFill>
              <a:latin typeface="Calibri"/>
              <a:ea typeface="Microsoft YaHei"/>
              <a:cs typeface="DejaVu Sans"/>
            </a:endParaRPr>
          </a:p>
          <a:p>
            <a:pPr algn="ctr" hangingPunct="1">
              <a:spcBef>
                <a:spcPts val="360"/>
              </a:spcBef>
              <a:tabLst>
                <a:tab pos="0" algn="l"/>
              </a:tabLst>
            </a:pPr>
            <a:r>
              <a:rPr lang="it-IT" sz="2400" kern="1200" spc="-1" dirty="0" smtClean="0">
                <a:solidFill>
                  <a:srgbClr val="000000"/>
                </a:solidFill>
                <a:latin typeface="Calibri"/>
                <a:ea typeface="Microsoft YaHei"/>
                <a:cs typeface="DejaVu Sans"/>
              </a:rPr>
              <a:t>      </a:t>
            </a:r>
            <a:endParaRPr lang="it-IT" sz="2400" kern="1200" spc="-1" dirty="0">
              <a:solidFill>
                <a:srgbClr val="000000"/>
              </a:solidFill>
              <a:latin typeface="Calibri"/>
              <a:ea typeface="Microsoft YaHei"/>
              <a:cs typeface="DejaVu Sans"/>
            </a:endParaRPr>
          </a:p>
          <a:p>
            <a:pPr algn="ctr" hangingPunct="1">
              <a:spcBef>
                <a:spcPts val="360"/>
              </a:spcBef>
              <a:tabLst>
                <a:tab pos="0" algn="l"/>
              </a:tabLst>
            </a:pPr>
            <a:r>
              <a:rPr lang="it-IT" sz="2400" kern="1200" spc="-1" dirty="0">
                <a:solidFill>
                  <a:srgbClr val="000000"/>
                </a:solidFill>
                <a:latin typeface="Calibri"/>
                <a:ea typeface="Microsoft YaHei"/>
                <a:cs typeface="DejaVu Sans"/>
              </a:rPr>
              <a:t> </a:t>
            </a:r>
            <a:r>
              <a:rPr lang="it-IT" sz="2400" kern="1200" spc="-1" dirty="0" smtClean="0">
                <a:solidFill>
                  <a:srgbClr val="000000"/>
                </a:solidFill>
                <a:latin typeface="Calibri"/>
                <a:ea typeface="Microsoft YaHei"/>
                <a:cs typeface="DejaVu Sans"/>
              </a:rPr>
              <a:t>     </a:t>
            </a:r>
            <a:r>
              <a:rPr lang="it-IT" sz="2400" b="1" kern="1200" spc="-1" dirty="0" smtClean="0">
                <a:solidFill>
                  <a:srgbClr val="002060"/>
                </a:solidFill>
                <a:latin typeface="Calibri"/>
                <a:ea typeface="DejaVu Sans"/>
                <a:cs typeface="DejaVu Sans"/>
              </a:rPr>
              <a:t>Dott</a:t>
            </a:r>
            <a:r>
              <a:rPr lang="it-IT" sz="2400" b="1" kern="1200" spc="-1" dirty="0">
                <a:solidFill>
                  <a:srgbClr val="002060"/>
                </a:solidFill>
                <a:latin typeface="Calibri"/>
                <a:ea typeface="DejaVu Sans"/>
                <a:cs typeface="DejaVu Sans"/>
              </a:rPr>
              <a:t>. Maurizio </a:t>
            </a:r>
            <a:r>
              <a:rPr lang="it-IT" sz="2400" b="1" kern="1200" spc="-1" dirty="0" err="1">
                <a:solidFill>
                  <a:srgbClr val="002060"/>
                </a:solidFill>
                <a:latin typeface="Calibri"/>
                <a:ea typeface="DejaVu Sans"/>
                <a:cs typeface="DejaVu Sans"/>
              </a:rPr>
              <a:t>Annitto</a:t>
            </a:r>
            <a:r>
              <a:rPr lang="it-IT" sz="2400" b="1" kern="1200" spc="-1" dirty="0">
                <a:solidFill>
                  <a:srgbClr val="002060"/>
                </a:solidFill>
                <a:latin typeface="Calibri"/>
                <a:ea typeface="DejaVu Sans"/>
                <a:cs typeface="DejaVu Sans"/>
              </a:rPr>
              <a:t> </a:t>
            </a:r>
            <a:endParaRPr lang="it-IT" sz="2400" kern="1200" spc="-1" dirty="0">
              <a:solidFill>
                <a:prstClr val="black"/>
              </a:solidFill>
              <a:latin typeface="Arial"/>
              <a:ea typeface="DejaVu Sans"/>
              <a:cs typeface="DejaVu Sans"/>
            </a:endParaRPr>
          </a:p>
          <a:p>
            <a:pPr algn="ctr" hangingPunct="1">
              <a:spcBef>
                <a:spcPts val="360"/>
              </a:spcBef>
              <a:tabLst>
                <a:tab pos="0" algn="l"/>
              </a:tabLst>
            </a:pPr>
            <a:endParaRPr lang="it-IT" sz="2400" b="1" kern="1200" spc="-1" dirty="0">
              <a:solidFill>
                <a:srgbClr val="002060"/>
              </a:solidFill>
              <a:latin typeface="Calibri"/>
              <a:ea typeface="DejaVu Sans"/>
              <a:cs typeface="DejaVu Sans"/>
            </a:endParaRPr>
          </a:p>
          <a:p>
            <a:pPr algn="ctr" hangingPunct="1">
              <a:spcBef>
                <a:spcPts val="360"/>
              </a:spcBef>
              <a:tabLst>
                <a:tab pos="0" algn="l"/>
              </a:tabLst>
            </a:pPr>
            <a:r>
              <a:rPr lang="it-IT" sz="2400" b="1" kern="1200" spc="-1" dirty="0" smtClean="0">
                <a:solidFill>
                  <a:srgbClr val="002060"/>
                </a:solidFill>
                <a:latin typeface="Calibri"/>
                <a:ea typeface="DejaVu Sans"/>
                <a:cs typeface="DejaVu Sans"/>
              </a:rPr>
              <a:t>       </a:t>
            </a:r>
            <a:r>
              <a:rPr lang="it-IT" sz="2400" b="1" kern="1200" spc="-1" dirty="0" smtClean="0">
                <a:solidFill>
                  <a:srgbClr val="002060"/>
                </a:solidFill>
                <a:latin typeface="Calibri"/>
                <a:ea typeface="DejaVu Sans"/>
                <a:cs typeface="DejaVu Sans"/>
              </a:rPr>
              <a:t>28 </a:t>
            </a:r>
            <a:r>
              <a:rPr lang="it-IT" sz="2400" b="1" kern="1200" spc="-1" dirty="0" smtClean="0">
                <a:solidFill>
                  <a:srgbClr val="002060"/>
                </a:solidFill>
                <a:latin typeface="Calibri"/>
                <a:ea typeface="DejaVu Sans"/>
                <a:cs typeface="DejaVu Sans"/>
              </a:rPr>
              <a:t>settembre </a:t>
            </a:r>
            <a:r>
              <a:rPr lang="it-IT" sz="2400" b="1" kern="1200" spc="-1" dirty="0">
                <a:solidFill>
                  <a:srgbClr val="002060"/>
                </a:solidFill>
                <a:latin typeface="Calibri"/>
                <a:ea typeface="DejaVu Sans"/>
                <a:cs typeface="DejaVu Sans"/>
              </a:rPr>
              <a:t>2023</a:t>
            </a:r>
            <a:endParaRPr lang="it-IT" sz="2400" kern="1200" spc="-1" dirty="0">
              <a:solidFill>
                <a:prstClr val="black"/>
              </a:solidFill>
              <a:latin typeface="Arial"/>
              <a:ea typeface="DejaVu Sans"/>
              <a:cs typeface="DejaVu Sans"/>
            </a:endParaRPr>
          </a:p>
          <a:p>
            <a:pPr algn="ctr" hangingPunct="1">
              <a:spcBef>
                <a:spcPts val="360"/>
              </a:spcBef>
              <a:tabLst>
                <a:tab pos="0" algn="l"/>
              </a:tabLst>
            </a:pPr>
            <a:endParaRPr lang="it-IT" kern="1200" spc="-1" dirty="0">
              <a:solidFill>
                <a:prstClr val="black"/>
              </a:solidFill>
              <a:latin typeface="Arial"/>
              <a:ea typeface="DejaVu Sans"/>
              <a:cs typeface="DejaVu Sans"/>
            </a:endParaRPr>
          </a:p>
          <a:p>
            <a:pPr algn="ctr" hangingPunct="1">
              <a:spcBef>
                <a:spcPts val="360"/>
              </a:spcBef>
              <a:tabLst>
                <a:tab pos="0" algn="l"/>
              </a:tabLst>
            </a:pPr>
            <a:endParaRPr lang="it-IT" kern="1200" spc="-1" dirty="0">
              <a:solidFill>
                <a:prstClr val="black"/>
              </a:solidFill>
              <a:latin typeface="Arial"/>
              <a:ea typeface="DejaVu Sans"/>
              <a:cs typeface="DejaVu Sans"/>
            </a:endParaRPr>
          </a:p>
          <a:p>
            <a:pPr algn="ctr" hangingPunct="1">
              <a:spcBef>
                <a:spcPts val="360"/>
              </a:spcBef>
              <a:tabLst>
                <a:tab pos="0" algn="l"/>
              </a:tabLst>
            </a:pPr>
            <a:endParaRPr lang="it-IT" kern="1200" spc="-1" dirty="0">
              <a:solidFill>
                <a:prstClr val="black"/>
              </a:solidFill>
              <a:latin typeface="Arial"/>
              <a:ea typeface="DejaVu Sans"/>
              <a:cs typeface="DejaVu Sans"/>
            </a:endParaRPr>
          </a:p>
        </p:txBody>
      </p:sp>
      <p:sp>
        <p:nvSpPr>
          <p:cNvPr id="47" name="CustomShape 3"/>
          <p:cNvSpPr/>
          <p:nvPr/>
        </p:nvSpPr>
        <p:spPr>
          <a:xfrm>
            <a:off x="4648080" y="6237360"/>
            <a:ext cx="2895120" cy="456840"/>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ctr" hangingPunct="1"/>
            <a:r>
              <a:rPr lang="it-IT" sz="1400" kern="1200" spc="-1">
                <a:solidFill>
                  <a:srgbClr val="000000"/>
                </a:solidFill>
                <a:latin typeface="Calibri"/>
                <a:ea typeface="Lucida Sans Unicode"/>
                <a:cs typeface="DejaVu Sans"/>
              </a:rPr>
              <a:t>                     </a:t>
            </a:r>
            <a:endParaRPr lang="it-IT" sz="1400" kern="1200" spc="-1">
              <a:solidFill>
                <a:prstClr val="black"/>
              </a:solidFill>
              <a:latin typeface="Arial"/>
              <a:ea typeface="DejaVu Sans"/>
              <a:cs typeface="DejaVu Sans"/>
            </a:endParaRPr>
          </a:p>
        </p:txBody>
      </p:sp>
      <p:sp>
        <p:nvSpPr>
          <p:cNvPr id="48" name="TextShape 4"/>
          <p:cNvSpPr txBox="1"/>
          <p:nvPr/>
        </p:nvSpPr>
        <p:spPr>
          <a:xfrm>
            <a:off x="8077080" y="6248520"/>
            <a:ext cx="1904760" cy="456840"/>
          </a:xfrm>
          <a:prstGeom prst="rect">
            <a:avLst/>
          </a:prstGeom>
          <a:noFill/>
          <a:ln w="9360">
            <a:noFill/>
          </a:ln>
        </p:spPr>
        <p:txBody>
          <a:bodyPr>
            <a:noAutofit/>
          </a:bodyPr>
          <a:lstStyle/>
          <a:p>
            <a:pPr algn="r" hangingPunct="1"/>
            <a:fld id="{AF38F561-192B-4E60-8A75-695F787A7839}" type="slidenum">
              <a:rPr lang="it-IT" sz="1400" kern="1200" spc="-1">
                <a:solidFill>
                  <a:srgbClr val="000000"/>
                </a:solidFill>
                <a:latin typeface="Calibri"/>
                <a:ea typeface="DejaVu Sans"/>
                <a:cs typeface="DejaVu Sans"/>
              </a:rPr>
              <a:pPr algn="r" hangingPunct="1"/>
              <a:t>1</a:t>
            </a:fld>
            <a:endParaRPr lang="it-IT" sz="1400" kern="1200" spc="-1">
              <a:solidFill>
                <a:prstClr val="black"/>
              </a:solidFill>
              <a:latin typeface="Times New Roman"/>
              <a:ea typeface="DejaVu Sans"/>
              <a:cs typeface="DejaVu Sans"/>
            </a:endParaRPr>
          </a:p>
        </p:txBody>
      </p:sp>
      <p:sp>
        <p:nvSpPr>
          <p:cNvPr id="49" name="CustomShape 5"/>
          <p:cNvSpPr/>
          <p:nvPr/>
        </p:nvSpPr>
        <p:spPr>
          <a:xfrm>
            <a:off x="1881120" y="1989001"/>
            <a:ext cx="8357760" cy="1075764"/>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spAutoFit/>
          </a:bodyPr>
          <a:lstStyle/>
          <a:p>
            <a:pPr algn="ctr" hangingPunct="1"/>
            <a:endParaRPr lang="it-IT" sz="3200" kern="1200" spc="-1" dirty="0">
              <a:solidFill>
                <a:prstClr val="black"/>
              </a:solidFill>
              <a:latin typeface="Arial"/>
              <a:ea typeface="DejaVu Sans"/>
              <a:cs typeface="DejaVu Sans"/>
            </a:endParaRPr>
          </a:p>
          <a:p>
            <a:pPr algn="ctr" hangingPunct="1"/>
            <a:endParaRPr lang="it-IT" sz="3200" kern="1200" spc="-1" dirty="0">
              <a:solidFill>
                <a:prstClr val="black"/>
              </a:solidFill>
              <a:latin typeface="Arial"/>
              <a:ea typeface="DejaVu Sans"/>
              <a:cs typeface="DejaVu Sans"/>
            </a:endParaRPr>
          </a:p>
        </p:txBody>
      </p:sp>
      <p:pic>
        <p:nvPicPr>
          <p:cNvPr id="8" name="Picture 2" descr="logo"/>
          <p:cNvPicPr>
            <a:picLocks noChangeAspect="1" noChangeArrowheads="1"/>
          </p:cNvPicPr>
          <p:nvPr/>
        </p:nvPicPr>
        <p:blipFill>
          <a:blip r:embed="rId3"/>
          <a:srcRect/>
          <a:stretch>
            <a:fillRect/>
          </a:stretch>
        </p:blipFill>
        <p:spPr bwMode="auto">
          <a:xfrm>
            <a:off x="0" y="142852"/>
            <a:ext cx="3810000" cy="231648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10019281"/>
            <a:chOff x="0" y="-203838"/>
            <a:chExt cx="9722997" cy="10019245"/>
          </a:xfrm>
        </p:grpSpPr>
        <p:sp>
          <p:nvSpPr>
            <p:cNvPr id="1784" name="TextBox 3"/>
            <p:cNvSpPr txBox="1"/>
            <p:nvPr/>
          </p:nvSpPr>
          <p:spPr>
            <a:xfrm>
              <a:off x="1003846" y="-203838"/>
              <a:ext cx="8719151" cy="1001924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1" i="0" u="none" strike="noStrike" kern="0" cap="none" spc="0" normalizeH="0" baseline="0" noProof="0" dirty="0">
                  <a:ln>
                    <a:noFill/>
                  </a:ln>
                  <a:solidFill>
                    <a:srgbClr val="2C2C2C"/>
                  </a:solidFill>
                  <a:effectLst/>
                  <a:uLnTx/>
                  <a:uFillTx/>
                  <a:latin typeface="Open Sans"/>
                  <a:sym typeface="Open Sans"/>
                </a:rPr>
                <a:t>RAPPORTO DI LAVORO SPORTIVO NELL’AREA DEL DILETTANTISMO (ART.28)</a:t>
              </a: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p>
            <a:p>
              <a:pPr marL="342900" lvl="0" indent="-342900" algn="just">
                <a:lnSpc>
                  <a:spcPct val="100000"/>
                </a:lnSpc>
                <a:spcBef>
                  <a:spcPct val="0"/>
                </a:spcBef>
                <a:defRPr/>
              </a:pPr>
              <a:r>
                <a:rPr lang="it-IT" altLang="it-IT" sz="1600" dirty="0">
                  <a:solidFill>
                    <a:srgbClr val="2C2C2C"/>
                  </a:solidFill>
                </a:rPr>
                <a:t>     Nell’area del dilettantismo, il lavoro sportivo  si presume oggetto di contratto di lavoro autonomo,  nella forma della collaborazione coordinata e continuativa,</a:t>
              </a:r>
            </a:p>
            <a:p>
              <a:pPr marL="342900" lvl="0" indent="-342900" algn="just">
                <a:lnSpc>
                  <a:spcPct val="100000"/>
                </a:lnSpc>
                <a:spcBef>
                  <a:spcPct val="0"/>
                </a:spcBef>
                <a:defRPr/>
              </a:pPr>
              <a:endParaRPr lang="it-IT" altLang="it-IT" sz="1600" dirty="0">
                <a:solidFill>
                  <a:srgbClr val="2C2C2C"/>
                </a:solidFill>
              </a:endParaRPr>
            </a:p>
            <a:p>
              <a:pPr marL="342900" lvl="0" indent="-342900" algn="just">
                <a:lnSpc>
                  <a:spcPct val="100000"/>
                </a:lnSpc>
                <a:spcBef>
                  <a:spcPct val="0"/>
                </a:spcBef>
                <a:buFont typeface="Wingdings" panose="05000000000000000000" pitchFamily="2" charset="2"/>
                <a:buChar char="Ø"/>
                <a:defRPr/>
              </a:pPr>
              <a:r>
                <a:rPr lang="it-IT" altLang="it-IT" sz="1600" dirty="0">
                  <a:solidFill>
                    <a:srgbClr val="2C2C2C"/>
                  </a:solidFill>
                </a:rPr>
                <a:t>se ricorrono i seguenti requisiti (nei  confronti del medesimo committente): </a:t>
              </a:r>
            </a:p>
            <a:p>
              <a:pPr marL="342900" lvl="0" indent="-342900" algn="just">
                <a:lnSpc>
                  <a:spcPct val="100000"/>
                </a:lnSpc>
                <a:spcBef>
                  <a:spcPct val="0"/>
                </a:spcBef>
                <a:defRPr/>
              </a:pPr>
              <a:endParaRPr lang="it-IT" altLang="it-IT" sz="1600" dirty="0">
                <a:solidFill>
                  <a:srgbClr val="2C2C2C"/>
                </a:solidFill>
              </a:endParaRPr>
            </a:p>
            <a:p>
              <a:pPr marL="342900" lvl="0" indent="-342900" algn="just">
                <a:lnSpc>
                  <a:spcPct val="100000"/>
                </a:lnSpc>
                <a:spcBef>
                  <a:spcPct val="0"/>
                </a:spcBef>
                <a:buAutoNum type="alphaLcParenR"/>
                <a:defRPr/>
              </a:pPr>
              <a:r>
                <a:rPr lang="it-IT" altLang="it-IT" sz="1600" dirty="0">
                  <a:solidFill>
                    <a:srgbClr val="2C2C2C"/>
                  </a:solidFill>
                </a:rPr>
                <a:t>la durata delle prestazioni oggetto del contratto, pur avendo carattere continuativo, </a:t>
              </a:r>
              <a:r>
                <a:rPr lang="it-IT" altLang="it-IT" sz="1600" dirty="0">
                  <a:solidFill>
                    <a:srgbClr val="00B050"/>
                  </a:solidFill>
                </a:rPr>
                <a:t>non supera le  ventiquattro ore settimanal</a:t>
              </a:r>
              <a:r>
                <a:rPr lang="it-IT" altLang="it-IT" sz="1600" u="sng" dirty="0">
                  <a:solidFill>
                    <a:srgbClr val="00B050"/>
                  </a:solidFill>
                </a:rPr>
                <a:t>i</a:t>
              </a:r>
              <a:r>
                <a:rPr lang="it-IT" altLang="it-IT" sz="1600" dirty="0">
                  <a:solidFill>
                    <a:srgbClr val="2C2C2C"/>
                  </a:solidFill>
                </a:rPr>
                <a:t>, </a:t>
              </a:r>
            </a:p>
            <a:p>
              <a:pPr marL="285750" lvl="0" indent="-285750" algn="just">
                <a:lnSpc>
                  <a:spcPct val="100000"/>
                </a:lnSpc>
                <a:spcBef>
                  <a:spcPct val="0"/>
                </a:spcBef>
                <a:buFont typeface="Wingdings" panose="05000000000000000000" pitchFamily="2" charset="2"/>
                <a:buChar char="Ø"/>
                <a:defRPr/>
              </a:pPr>
              <a:r>
                <a:rPr lang="it-IT" altLang="it-IT" sz="1600" dirty="0">
                  <a:solidFill>
                    <a:srgbClr val="2C2C2C"/>
                  </a:solidFill>
                </a:rPr>
                <a:t> escluso il tempo dedicato alla partecipazione a manifestazioni sportive; </a:t>
              </a:r>
            </a:p>
            <a:p>
              <a:pPr lvl="0" algn="just">
                <a:lnSpc>
                  <a:spcPct val="100000"/>
                </a:lnSpc>
                <a:spcBef>
                  <a:spcPct val="0"/>
                </a:spcBef>
                <a:defRPr/>
              </a:pPr>
              <a:endParaRPr lang="it-IT" altLang="it-IT" sz="1600" dirty="0">
                <a:solidFill>
                  <a:srgbClr val="2C2C2C"/>
                </a:solidFill>
              </a:endParaRPr>
            </a:p>
            <a:p>
              <a:pPr marL="342900" lvl="0" indent="-342900" algn="just">
                <a:lnSpc>
                  <a:spcPct val="100000"/>
                </a:lnSpc>
                <a:spcBef>
                  <a:spcPct val="0"/>
                </a:spcBef>
                <a:defRPr/>
              </a:pPr>
              <a:r>
                <a:rPr lang="it-IT" altLang="it-IT" sz="1600" dirty="0">
                  <a:solidFill>
                    <a:srgbClr val="2C2C2C"/>
                  </a:solidFill>
                </a:rPr>
                <a:t>b) le prestazioni oggetto del contratto risultano coordinate sotto il profilo tecnico-sportivo, in osservanza dei regolamenti delle Federazioni Sportive Nazionali, delle Discipline Sportive  Associate e degli Enti di Promozione Sportiva.</a:t>
              </a: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16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 typeface="Wingdings" pitchFamily="2" charset="2"/>
                <a:buChar char="Ø"/>
                <a:tabLst/>
                <a:defRPr/>
              </a:pPr>
              <a:endParaRPr kumimoji="0" lang="it-IT" alt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just" defTabSz="914400" rtl="0" eaLnBrk="1" fontAlgn="auto" latinLnBrk="0" hangingPunct="0">
                <a:lnSpc>
                  <a:spcPct val="100000"/>
                </a:lnSpc>
                <a:spcBef>
                  <a:spcPct val="0"/>
                </a:spcBef>
                <a:spcAft>
                  <a:spcPts val="0"/>
                </a:spcAft>
                <a:buClrTx/>
                <a:buSzTx/>
                <a:buFontTx/>
                <a:buNone/>
                <a:tabLst/>
                <a:defRPr/>
              </a:pPr>
              <a:r>
                <a:rPr kumimoji="0" lang="it-IT" altLang="it-IT" sz="1800" b="0" i="1" u="none" strike="noStrike" kern="0" cap="none" spc="0" normalizeH="0" baseline="0" noProof="0" dirty="0">
                  <a:ln>
                    <a:noFill/>
                  </a:ln>
                  <a:solidFill>
                    <a:srgbClr val="2C2C2C"/>
                  </a:solidFill>
                  <a:effectLst/>
                  <a:uLnTx/>
                  <a:uFillTx/>
                  <a:latin typeface="Open Sans"/>
                  <a:sym typeface="Open Sans"/>
                </a:rPr>
                <a:t> ” </a:t>
              </a:r>
              <a:r>
                <a:rPr kumimoji="0" sz="1800" b="0" i="0" u="none" strike="noStrike" kern="0" cap="none" spc="0" normalizeH="0" baseline="0" noProof="0" dirty="0">
                  <a:ln>
                    <a:noFill/>
                  </a:ln>
                  <a:solidFill>
                    <a:srgbClr val="2C2C2C"/>
                  </a:solidFill>
                  <a:effectLst/>
                  <a:uLnTx/>
                  <a:uFillTx/>
                  <a:latin typeface="Open Sans"/>
                  <a:sym typeface="Open Sans"/>
                </a:rPr>
                <a:t> </a:t>
              </a:r>
              <a:endParaRPr kumimoji="0" 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969696"/>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sz="2000" b="0" i="0" u="none" strike="noStrike" kern="0" cap="none" spc="0" normalizeH="0" baseline="0" noProof="0" dirty="0">
                <a:ln>
                  <a:noFill/>
                </a:ln>
                <a:solidFill>
                  <a:srgbClr val="969696"/>
                </a:solidFill>
                <a:effectLst/>
                <a:uLnTx/>
                <a:uFillTx/>
                <a:latin typeface="Open Sans"/>
                <a:sym typeface="Open Sans"/>
              </a:endParaRPr>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sym typeface="Open Sans"/>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2C2C2C"/>
                </a:solidFill>
                <a:effectLst/>
                <a:uLnTx/>
                <a:uFillTx/>
                <a:latin typeface="Open Sans"/>
                <a:sym typeface="Open Sans"/>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it-IT" sz="2400" b="0" i="0" u="none" strike="noStrike" kern="0" cap="none" spc="0" normalizeH="0" baseline="0" noProof="0" dirty="0">
                  <a:ln>
                    <a:noFill/>
                  </a:ln>
                  <a:solidFill>
                    <a:srgbClr val="2C2C2C"/>
                  </a:solidFill>
                  <a:effectLst/>
                  <a:uLnTx/>
                  <a:uFillTx/>
                  <a:latin typeface="Montserrat SemiBold"/>
                  <a:sym typeface="Montserrat SemiBold"/>
                </a:rPr>
                <a:t>Disposizioni in materia di lavoro sportivo  </a:t>
              </a:r>
              <a:r>
                <a:rPr kumimoji="0" lang="it-IT" altLang="it-IT" sz="2400" b="0" i="0" u="none" strike="noStrike" kern="0" cap="none" spc="0" normalizeH="0" baseline="0" noProof="0" dirty="0">
                  <a:ln>
                    <a:noFill/>
                  </a:ln>
                  <a:solidFill>
                    <a:srgbClr val="2C2C2C"/>
                  </a:solidFill>
                  <a:effectLst/>
                  <a:uLnTx/>
                  <a:uFillTx/>
                  <a:latin typeface="Montserrat SemiBold"/>
                  <a:sym typeface="Montserrat SemiBold"/>
                </a:rPr>
                <a:t>  </a:t>
              </a:r>
              <a:r>
                <a:rPr kumimoji="0" lang="it-IT" altLang="it-IT" sz="2400" b="0" i="0" u="none" strike="noStrike" kern="0" cap="none" spc="0" normalizeH="0" baseline="0" noProof="0" dirty="0">
                  <a:ln>
                    <a:noFill/>
                  </a:ln>
                  <a:solidFill>
                    <a:srgbClr val="2C2C2C"/>
                  </a:solidFill>
                  <a:effectLst/>
                  <a:uLnTx/>
                  <a:uFillTx/>
                  <a:latin typeface="Montserrat SemiBold"/>
                  <a:ea typeface="Arial Unicode MS" pitchFamily="34" charset="-128"/>
                  <a:cs typeface="Arial Unicode MS" pitchFamily="34" charset="-128"/>
                  <a:sym typeface="Montserrat SemiBold"/>
                </a:rPr>
                <a:t> </a:t>
              </a:r>
              <a:endParaRPr kumimoji="0" sz="2400" b="0" i="0" u="none" strike="noStrike" kern="0" cap="none" spc="0" normalizeH="0" baseline="0" noProof="0" dirty="0">
                <a:ln>
                  <a:noFill/>
                </a:ln>
                <a:solidFill>
                  <a:srgbClr val="2C2C2C"/>
                </a:solidFill>
                <a:effectLst/>
                <a:uLnTx/>
                <a:uFillTx/>
                <a:latin typeface="Montserrat SemiBold"/>
                <a:sym typeface="Montserrat SemiBold"/>
              </a:endParaRPr>
            </a:p>
          </p:txBody>
        </p:sp>
      </p:grpSp>
    </p:spTree>
    <p:extLst>
      <p:ext uri="{BB962C8B-B14F-4D97-AF65-F5344CB8AC3E}">
        <p14:creationId xmlns="" xmlns:p14="http://schemas.microsoft.com/office/powerpoint/2010/main" val="2961583606"/>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9322552"/>
            <a:chOff x="0" y="-203838"/>
            <a:chExt cx="9722997" cy="8906779"/>
          </a:xfrm>
        </p:grpSpPr>
        <p:sp>
          <p:nvSpPr>
            <p:cNvPr id="1784" name="TextBox 3"/>
            <p:cNvSpPr txBox="1"/>
            <p:nvPr/>
          </p:nvSpPr>
          <p:spPr>
            <a:xfrm>
              <a:off x="1003846" y="-203838"/>
              <a:ext cx="8719151" cy="890677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b="1" dirty="0" smtClean="0">
                  <a:solidFill>
                    <a:schemeClr val="tx1"/>
                  </a:solidFill>
                </a:rPr>
                <a:t>POSSIBILITA’ </a:t>
              </a:r>
              <a:r>
                <a:rPr lang="it-IT" altLang="it-IT" sz="1600" b="1" dirty="0" err="1" smtClean="0">
                  <a:solidFill>
                    <a:schemeClr val="tx1"/>
                  </a:solidFill>
                </a:rPr>
                <a:t>DI</a:t>
              </a:r>
              <a:r>
                <a:rPr lang="it-IT" altLang="it-IT" sz="1600" b="1" dirty="0" smtClean="0">
                  <a:solidFill>
                    <a:schemeClr val="tx1"/>
                  </a:solidFill>
                </a:rPr>
                <a:t> RIMBORSO SPESE DEI </a:t>
              </a:r>
              <a:r>
                <a:rPr lang="it-IT" altLang="it-IT" sz="1600" b="1" dirty="0" err="1" smtClean="0">
                  <a:solidFill>
                    <a:schemeClr val="tx1"/>
                  </a:solidFill>
                </a:rPr>
                <a:t>CO.CO.CO</a:t>
              </a:r>
              <a:r>
                <a:rPr lang="it-IT" altLang="it-IT" sz="1600" b="1" dirty="0" smtClean="0">
                  <a:solidFill>
                    <a:schemeClr val="tx1"/>
                  </a:solidFill>
                </a:rPr>
                <a:t> (</a:t>
              </a:r>
              <a:r>
                <a:rPr lang="it-IT" altLang="it-IT" sz="1600" b="1" u="sng" dirty="0" smtClean="0">
                  <a:solidFill>
                    <a:schemeClr val="tx1"/>
                  </a:solidFill>
                </a:rPr>
                <a:t>fuori dal comune sede di lavoro)</a:t>
              </a:r>
            </a:p>
            <a:p>
              <a:pPr marL="342900" indent="-342900" algn="just">
                <a:lnSpc>
                  <a:spcPct val="100000"/>
                </a:lnSpc>
                <a:spcBef>
                  <a:spcPct val="0"/>
                </a:spcBef>
                <a:defRPr/>
              </a:pPr>
              <a:endParaRPr lang="it-IT" altLang="it-IT" sz="1600" b="1" dirty="0" smtClean="0">
                <a:solidFill>
                  <a:schemeClr val="tx1"/>
                </a:solidFill>
              </a:endParaRPr>
            </a:p>
            <a:p>
              <a:pPr marL="342900" indent="-342900" algn="just">
                <a:lnSpc>
                  <a:spcPct val="100000"/>
                </a:lnSpc>
                <a:spcBef>
                  <a:spcPct val="0"/>
                </a:spcBef>
                <a:defRPr/>
              </a:pPr>
              <a:endParaRPr lang="it-IT" altLang="it-IT" sz="1600" b="1" dirty="0" smtClean="0">
                <a:solidFill>
                  <a:schemeClr val="tx1"/>
                </a:solidFill>
              </a:endParaRPr>
            </a:p>
            <a:p>
              <a:pPr marL="342900" indent="-342900" algn="just">
                <a:lnSpc>
                  <a:spcPct val="100000"/>
                </a:lnSpc>
                <a:spcBef>
                  <a:spcPct val="0"/>
                </a:spcBef>
                <a:defRPr/>
              </a:pPr>
              <a:endParaRPr lang="it-IT" altLang="it-IT" sz="1600" b="1" dirty="0" smtClean="0">
                <a:solidFill>
                  <a:schemeClr val="tx1"/>
                </a:solidFill>
              </a:endParaRPr>
            </a:p>
            <a:p>
              <a:pPr marL="342900" indent="-342900" algn="just">
                <a:lnSpc>
                  <a:spcPct val="100000"/>
                </a:lnSpc>
                <a:spcBef>
                  <a:spcPct val="0"/>
                </a:spcBef>
                <a:buFont typeface="Wingdings" pitchFamily="2" charset="2"/>
                <a:buChar char="§"/>
                <a:defRPr/>
              </a:pPr>
              <a:r>
                <a:rPr lang="it-IT" altLang="it-IT" sz="1600" dirty="0" smtClean="0">
                  <a:solidFill>
                    <a:schemeClr val="tx1"/>
                  </a:solidFill>
                </a:rPr>
                <a:t>Rimborso spese viaggio a piè di lista ( con allegati giustificativi)</a:t>
              </a:r>
            </a:p>
            <a:p>
              <a:pPr marL="342900" indent="-342900" algn="just">
                <a:lnSpc>
                  <a:spcPct val="100000"/>
                </a:lnSpc>
                <a:spcBef>
                  <a:spcPct val="0"/>
                </a:spcBef>
                <a:buFont typeface="Wingdings" pitchFamily="2" charset="2"/>
                <a:buChar char="§"/>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
                <a:defRPr/>
              </a:pPr>
              <a:r>
                <a:rPr lang="it-IT" altLang="it-IT" sz="1600" dirty="0" smtClean="0">
                  <a:solidFill>
                    <a:schemeClr val="tx1"/>
                  </a:solidFill>
                </a:rPr>
                <a:t>Indennità Km ( con descrizione percorso – e tariffa non superiore a quella Aci)</a:t>
              </a:r>
            </a:p>
            <a:p>
              <a:pPr marL="342900" indent="-342900" algn="just">
                <a:lnSpc>
                  <a:spcPct val="100000"/>
                </a:lnSpc>
                <a:spcBef>
                  <a:spcPct val="0"/>
                </a:spcBef>
                <a:buFont typeface="Wingdings" pitchFamily="2" charset="2"/>
                <a:buChar char="§"/>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
                <a:defRPr/>
              </a:pPr>
              <a:r>
                <a:rPr lang="it-IT" altLang="it-IT" sz="1600" dirty="0" smtClean="0">
                  <a:solidFill>
                    <a:schemeClr val="tx1"/>
                  </a:solidFill>
                </a:rPr>
                <a:t>Spese vitto e alloggio: a piè di lista </a:t>
              </a:r>
              <a:r>
                <a:rPr lang="it-IT" altLang="it-IT" sz="1600" dirty="0" smtClean="0">
                  <a:solidFill>
                    <a:schemeClr val="tx1"/>
                  </a:solidFill>
                </a:rPr>
                <a:t>(con allegati giustificativi)</a:t>
              </a:r>
              <a:endParaRPr lang="it-IT" altLang="it-IT" sz="1600" dirty="0" smtClean="0">
                <a:solidFill>
                  <a:schemeClr val="tx1"/>
                </a:solidFill>
              </a:endParaRPr>
            </a:p>
            <a:p>
              <a:pPr marL="342900" indent="-342900" algn="just">
                <a:lnSpc>
                  <a:spcPct val="100000"/>
                </a:lnSpc>
                <a:spcBef>
                  <a:spcPct val="0"/>
                </a:spcBef>
                <a:buFont typeface="Wingdings" pitchFamily="2" charset="2"/>
                <a:buChar char="§"/>
                <a:defRPr/>
              </a:pPr>
              <a:endParaRPr lang="it-IT" altLang="it-IT" sz="1600" dirty="0" smtClean="0">
                <a:solidFill>
                  <a:schemeClr val="tx1"/>
                </a:solidFill>
              </a:endParaRP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
                <a:defRPr/>
              </a:pPr>
              <a:endParaRPr lang="it-IT" altLang="it-IT" sz="1600" dirty="0" smtClean="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p14="http://schemas.microsoft.com/office/powerpoint/2010/main" xmlns="" val="645003450"/>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12</a:t>
            </a:fld>
            <a:endParaRPr/>
          </a:p>
        </p:txBody>
      </p:sp>
      <p:sp>
        <p:nvSpPr>
          <p:cNvPr id="1805" name="Rectangle 1"/>
          <p:cNvSpPr/>
          <p:nvPr/>
        </p:nvSpPr>
        <p:spPr>
          <a:xfrm>
            <a:off x="0" y="-1611560"/>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a:p>
        </p:txBody>
      </p:sp>
      <p:grpSp>
        <p:nvGrpSpPr>
          <p:cNvPr id="2" name="Group 26"/>
          <p:cNvGrpSpPr/>
          <p:nvPr/>
        </p:nvGrpSpPr>
        <p:grpSpPr>
          <a:xfrm>
            <a:off x="809588" y="1571612"/>
            <a:ext cx="4565561" cy="2256413"/>
            <a:chOff x="0" y="0"/>
            <a:chExt cx="4565559" cy="2256406"/>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168648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sz="2400" dirty="0">
                  <a:solidFill>
                    <a:schemeClr val="bg1"/>
                  </a:solidFill>
                </a:rPr>
                <a:t>Titolo V: Disposizioni in materia di lavoro sportivo</a:t>
              </a:r>
              <a:r>
                <a:rPr lang="it-IT" altLang="it-IT" dirty="0">
                  <a:solidFill>
                    <a:schemeClr val="bg1"/>
                  </a:solidFill>
                </a:rPr>
                <a:t>  </a:t>
              </a:r>
            </a:p>
            <a:p>
              <a:pPr>
                <a:lnSpc>
                  <a:spcPct val="110000"/>
                </a:lnSpc>
                <a:defRPr sz="2400">
                  <a:solidFill>
                    <a:srgbClr val="FFFFFF"/>
                  </a:solidFill>
                  <a:latin typeface="Raleway Light"/>
                  <a:ea typeface="Raleway Light"/>
                  <a:cs typeface="Raleway Light"/>
                  <a:sym typeface="Raleway Light"/>
                </a:defRPr>
              </a:pPr>
              <a:r>
                <a:rPr lang="it-IT" altLang="it-IT" dirty="0">
                  <a:solidFill>
                    <a:schemeClr val="bg1"/>
                  </a:solidFill>
                  <a:ea typeface="Arial Unicode MS" pitchFamily="34" charset="-128"/>
                  <a:cs typeface="Arial Unicode MS" pitchFamily="34" charset="-128"/>
                </a:rPr>
                <a:t>Art. 29 Prestazioni dei volontari </a:t>
              </a:r>
              <a:endParaRPr lang="it-IT" dirty="0">
                <a:solidFill>
                  <a:schemeClr val="bg1"/>
                </a:solidFill>
              </a:endParaRPr>
            </a:p>
            <a:p>
              <a:pPr>
                <a:lnSpc>
                  <a:spcPct val="110000"/>
                </a:lnSpc>
                <a:defRPr sz="2400">
                  <a:solidFill>
                    <a:srgbClr val="FFFFFF"/>
                  </a:solidFill>
                  <a:latin typeface="Raleway Light"/>
                  <a:ea typeface="Raleway Light"/>
                  <a:cs typeface="Raleway Light"/>
                  <a:sym typeface="Raleway Light"/>
                </a:defRPr>
              </a:pPr>
              <a:endParaRPr dirty="0"/>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337731564"/>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8830111"/>
            <a:chOff x="0" y="-203838"/>
            <a:chExt cx="9722997" cy="8436295"/>
          </a:xfrm>
        </p:grpSpPr>
        <p:sp>
          <p:nvSpPr>
            <p:cNvPr id="1784" name="TextBox 3"/>
            <p:cNvSpPr txBox="1"/>
            <p:nvPr/>
          </p:nvSpPr>
          <p:spPr>
            <a:xfrm>
              <a:off x="1003846" y="-203838"/>
              <a:ext cx="8719151" cy="843629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PRESTAZIONI </a:t>
              </a:r>
              <a:r>
                <a:rPr lang="it-IT" altLang="it-IT" sz="1600" b="1" dirty="0" smtClean="0">
                  <a:solidFill>
                    <a:schemeClr val="tx1"/>
                  </a:solidFill>
                </a:rPr>
                <a:t>SPORTIVE DEI </a:t>
              </a:r>
              <a:r>
                <a:rPr lang="it-IT" altLang="it-IT" sz="1600" b="1" dirty="0">
                  <a:solidFill>
                    <a:schemeClr val="tx1"/>
                  </a:solidFill>
                </a:rPr>
                <a:t>VOLONTARI (ART.29)</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b="1" dirty="0">
                  <a:solidFill>
                    <a:schemeClr val="tx1"/>
                  </a:solidFill>
                </a:rPr>
                <a:t>CARATTERISTICHE</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Le associazioni e le società sportive le FSN, le  DSA gli EPS, ,  anche paralimpici, il Coni, il CIP e la società Sport e Salute spa   “</a:t>
              </a:r>
              <a:r>
                <a:rPr lang="it-IT" sz="1600" i="1" dirty="0">
                  <a:solidFill>
                    <a:schemeClr val="tx1"/>
                  </a:solidFill>
                </a:rPr>
                <a:t>possono avvalersi </a:t>
              </a:r>
              <a:r>
                <a:rPr lang="it-IT" sz="1600" i="1" u="sng" dirty="0">
                  <a:solidFill>
                    <a:schemeClr val="tx1"/>
                  </a:solidFill>
                </a:rPr>
                <a:t>nello svolgimento delle proprie attività istituzionali</a:t>
              </a:r>
              <a:r>
                <a:rPr lang="it-IT" sz="1600" i="1" dirty="0">
                  <a:solidFill>
                    <a:schemeClr val="tx1"/>
                  </a:solidFill>
                </a:rPr>
                <a:t> di volontari che mettono a disposizione il proprio tempo e le proprie capacità </a:t>
              </a:r>
              <a:r>
                <a:rPr lang="it-IT" sz="1600" i="1" u="sng" dirty="0">
                  <a:solidFill>
                    <a:schemeClr val="tx1"/>
                  </a:solidFill>
                </a:rPr>
                <a:t>per promuovere lo sport</a:t>
              </a:r>
              <a:r>
                <a:rPr lang="it-IT" sz="1600" i="1" dirty="0">
                  <a:solidFill>
                    <a:schemeClr val="tx1"/>
                  </a:solidFill>
                </a:rPr>
                <a:t>, in modo personale, spontaneo e gratuito, senza fini di lucro, neanche indiretti, ma esclusivamente con finalità </a:t>
              </a:r>
              <a:r>
                <a:rPr lang="it-IT" sz="1600" i="1" dirty="0" smtClean="0">
                  <a:solidFill>
                    <a:schemeClr val="tx1"/>
                  </a:solidFill>
                </a:rPr>
                <a:t>amatoriali”</a:t>
              </a:r>
              <a:endParaRPr lang="it-IT" altLang="it-IT" sz="1600" i="1" dirty="0">
                <a:solidFill>
                  <a:schemeClr val="tx1"/>
                </a:solidFill>
              </a:endParaRPr>
            </a:p>
            <a:p>
              <a:pPr marL="342900" indent="-342900" algn="just">
                <a:lnSpc>
                  <a:spcPct val="100000"/>
                </a:lnSpc>
                <a:spcBef>
                  <a:spcPct val="0"/>
                </a:spcBef>
                <a:defRPr/>
              </a:pPr>
              <a:endParaRPr lang="it-IT" sz="1600" i="1" dirty="0">
                <a:solidFill>
                  <a:schemeClr val="tx1"/>
                </a:solidFill>
              </a:endParaRPr>
            </a:p>
            <a:p>
              <a:pPr marL="342900" indent="-342900" algn="just">
                <a:lnSpc>
                  <a:spcPct val="100000"/>
                </a:lnSpc>
                <a:spcBef>
                  <a:spcPct val="0"/>
                </a:spcBef>
                <a:defRPr/>
              </a:pPr>
              <a:r>
                <a:rPr lang="it-IT" sz="1600" i="1" dirty="0" smtClean="0">
                  <a:solidFill>
                    <a:schemeClr val="tx1"/>
                  </a:solidFill>
                </a:rPr>
                <a:t>      “Le </a:t>
              </a:r>
              <a:r>
                <a:rPr lang="it-IT" sz="1600" i="1" dirty="0">
                  <a:solidFill>
                    <a:schemeClr val="tx1"/>
                  </a:solidFill>
                </a:rPr>
                <a:t>prestazioni volontarie sono comprensive dello svolgimento diretto dell’attività sportiva, nonché della formazione, della didattica e della preparazione degli atleti</a:t>
              </a:r>
              <a:r>
                <a:rPr lang="it-IT" sz="1600" i="1" dirty="0" smtClean="0">
                  <a:solidFill>
                    <a:schemeClr val="tx1"/>
                  </a:solidFill>
                </a:rPr>
                <a:t>.”</a:t>
              </a:r>
            </a:p>
            <a:p>
              <a:pPr marL="342900" indent="-342900" algn="just">
                <a:lnSpc>
                  <a:spcPct val="100000"/>
                </a:lnSpc>
                <a:spcBef>
                  <a:spcPct val="0"/>
                </a:spcBef>
                <a:defRPr/>
              </a:pPr>
              <a:endParaRPr lang="it-IT" sz="1600" i="1" dirty="0" smtClean="0">
                <a:solidFill>
                  <a:schemeClr val="tx1"/>
                </a:solidFill>
              </a:endParaRPr>
            </a:p>
            <a:p>
              <a:pPr marL="342900" indent="-342900" algn="just">
                <a:lnSpc>
                  <a:spcPct val="100000"/>
                </a:lnSpc>
                <a:spcBef>
                  <a:spcPct val="0"/>
                </a:spcBef>
                <a:buFont typeface="Wingdings" pitchFamily="2" charset="2"/>
                <a:buChar char="Ø"/>
                <a:defRPr/>
              </a:pPr>
              <a:r>
                <a:rPr lang="it-IT" sz="1600" i="1" dirty="0" smtClean="0">
                  <a:solidFill>
                    <a:schemeClr val="tx1"/>
                  </a:solidFill>
                </a:rPr>
                <a:t>Quindi anche i tecnici potranno essere volontari</a:t>
              </a:r>
              <a:endParaRPr lang="it-IT" sz="1600" i="1" strike="sngStrike" dirty="0" smtClean="0">
                <a:solidFill>
                  <a:srgbClr val="00B050"/>
                </a:solidFill>
              </a:endParaRPr>
            </a:p>
            <a:p>
              <a:pPr marL="342900" indent="-342900" algn="just">
                <a:lnSpc>
                  <a:spcPct val="100000"/>
                </a:lnSpc>
                <a:spcBef>
                  <a:spcPct val="0"/>
                </a:spcBef>
                <a:buFont typeface="Wingdings" pitchFamily="2" charset="2"/>
                <a:buChar char="Ø"/>
                <a:defRPr/>
              </a:pPr>
              <a:endParaRPr lang="it-IT" sz="1600" i="1" dirty="0" smtClean="0">
                <a:solidFill>
                  <a:schemeClr val="tx1"/>
                </a:solidFill>
              </a:endParaRPr>
            </a:p>
            <a:p>
              <a:pPr marL="342900" indent="-342900" algn="just">
                <a:lnSpc>
                  <a:spcPct val="100000"/>
                </a:lnSpc>
                <a:spcBef>
                  <a:spcPct val="0"/>
                </a:spcBef>
                <a:defRPr/>
              </a:pPr>
              <a:endParaRPr lang="it-IT" sz="1600" i="1"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208786308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8337667"/>
            <a:chOff x="0" y="-203838"/>
            <a:chExt cx="9722997" cy="7965816"/>
          </a:xfrm>
        </p:grpSpPr>
        <p:sp>
          <p:nvSpPr>
            <p:cNvPr id="1784" name="TextBox 3"/>
            <p:cNvSpPr txBox="1"/>
            <p:nvPr/>
          </p:nvSpPr>
          <p:spPr>
            <a:xfrm>
              <a:off x="1003846" y="-203838"/>
              <a:ext cx="8719151" cy="79658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PRESTAZIONI </a:t>
              </a:r>
              <a:r>
                <a:rPr lang="it-IT" altLang="it-IT" sz="1600" b="1" dirty="0" smtClean="0">
                  <a:solidFill>
                    <a:schemeClr val="tx1"/>
                  </a:solidFill>
                </a:rPr>
                <a:t>SPORTIVE DEI </a:t>
              </a:r>
              <a:r>
                <a:rPr lang="it-IT" altLang="it-IT" sz="1600" b="1" dirty="0">
                  <a:solidFill>
                    <a:schemeClr val="tx1"/>
                  </a:solidFill>
                </a:rPr>
                <a:t>VOLONTARI (ART.29)</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smtClean="0">
                <a:solidFill>
                  <a:schemeClr val="tx1"/>
                </a:solidFill>
              </a:endParaRPr>
            </a:p>
            <a:p>
              <a:pPr marL="342900" indent="-342900" algn="just">
                <a:lnSpc>
                  <a:spcPct val="100000"/>
                </a:lnSpc>
                <a:spcBef>
                  <a:spcPct val="0"/>
                </a:spcBef>
                <a:defRPr/>
              </a:pPr>
              <a:endParaRPr lang="it-IT" altLang="it-IT" sz="1600" b="1" dirty="0" smtClean="0">
                <a:solidFill>
                  <a:schemeClr val="tx1"/>
                </a:solidFill>
              </a:endParaRPr>
            </a:p>
            <a:p>
              <a:pPr marL="342900" indent="-342900" algn="just">
                <a:lnSpc>
                  <a:spcPct val="100000"/>
                </a:lnSpc>
                <a:spcBef>
                  <a:spcPct val="0"/>
                </a:spcBef>
                <a:defRPr/>
              </a:pPr>
              <a:r>
                <a:rPr lang="it-IT" altLang="it-IT" sz="1600" b="1" dirty="0" smtClean="0">
                  <a:solidFill>
                    <a:schemeClr val="tx1"/>
                  </a:solidFill>
                </a:rPr>
                <a:t>CARATTERISTICHE</a:t>
              </a:r>
              <a:endParaRPr lang="it-IT" altLang="it-IT" sz="1600" b="1"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Le prestazioni sportive dei volontari </a:t>
              </a:r>
              <a:r>
                <a:rPr lang="it-IT" altLang="it-IT" sz="1600" u="sng" dirty="0">
                  <a:solidFill>
                    <a:schemeClr val="tx1"/>
                  </a:solidFill>
                </a:rPr>
                <a:t>non sono retribuite in alcun modo</a:t>
              </a:r>
              <a:r>
                <a:rPr lang="it-IT" altLang="it-IT" sz="1600" dirty="0">
                  <a:solidFill>
                    <a:schemeClr val="tx1"/>
                  </a:solidFill>
                </a:rPr>
                <a:t> nemmeno dal beneficiario. </a:t>
              </a:r>
              <a:r>
                <a:rPr lang="it-IT" altLang="it-IT" sz="1600" dirty="0" smtClean="0">
                  <a:solidFill>
                    <a:schemeClr val="tx1"/>
                  </a:solidFill>
                </a:rPr>
                <a:t>Per tali prestazioni sportive possono essere rimborsate esclusivamente le spese documentate relative al vitto, all’alloggio, al viaggio e al trasporto sostenute in occasione di prestazioni effettuate fuori dal territorio comunale di residenza del percipiente</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Font typeface="Wingdings" panose="05000000000000000000" pitchFamily="2" charset="2"/>
                <a:buChar char="Ø"/>
                <a:defRPr/>
              </a:pPr>
              <a:endParaRPr lang="it-IT" sz="1600" i="1" dirty="0" smtClean="0">
                <a:solidFill>
                  <a:schemeClr val="tx1"/>
                </a:solidFill>
              </a:endParaRPr>
            </a:p>
            <a:p>
              <a:pPr marL="342900" indent="-342900" algn="just">
                <a:lnSpc>
                  <a:spcPct val="100000"/>
                </a:lnSpc>
                <a:spcBef>
                  <a:spcPct val="0"/>
                </a:spcBef>
                <a:defRPr/>
              </a:pPr>
              <a:endParaRPr lang="it-IT" sz="1600" i="1" dirty="0">
                <a:solidFill>
                  <a:srgbClr val="00B050"/>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6450034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668461"/>
            <a:ext cx="9933598" cy="7975645"/>
            <a:chOff x="0" y="-203838"/>
            <a:chExt cx="9722997" cy="7619939"/>
          </a:xfrm>
        </p:grpSpPr>
        <p:sp>
          <p:nvSpPr>
            <p:cNvPr id="1784" name="TextBox 3"/>
            <p:cNvSpPr txBox="1"/>
            <p:nvPr/>
          </p:nvSpPr>
          <p:spPr>
            <a:xfrm>
              <a:off x="1003846" y="-203838"/>
              <a:ext cx="8719151" cy="761993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PRESTAZIONI DEI VOLONTARI (ART.29)</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b="1" dirty="0">
                  <a:solidFill>
                    <a:schemeClr val="tx1"/>
                  </a:solidFill>
                </a:rPr>
                <a:t>CARATTERISTICHE</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Le  prestazioni  sportive  di volontariato  sono  incompatibili  con qualsiasi forma di rapporto di lavoro subordinato o  autonomo  e  con ogni altro rapporto  di  lavoro  retribuito  con  l'ente  di  cui  il volontario e' socio o associato o tramite il quale svolge la  propria </a:t>
              </a:r>
              <a:r>
                <a:rPr lang="it-IT" altLang="it-IT" sz="1600" dirty="0" err="1">
                  <a:solidFill>
                    <a:schemeClr val="tx1"/>
                  </a:solidFill>
                </a:rPr>
                <a:t>attivita'</a:t>
              </a:r>
              <a:r>
                <a:rPr lang="it-IT" altLang="it-IT" sz="1600" dirty="0">
                  <a:solidFill>
                    <a:schemeClr val="tx1"/>
                  </a:solidFill>
                </a:rPr>
                <a:t> sportiva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Gli enti dilettantistici che si avvalgono  di  volontari  devono assicurarli per la </a:t>
              </a:r>
              <a:r>
                <a:rPr lang="it-IT" sz="1600" dirty="0" err="1">
                  <a:solidFill>
                    <a:schemeClr val="tx1"/>
                  </a:solidFill>
                </a:rPr>
                <a:t>responsabilita'</a:t>
              </a:r>
              <a:r>
                <a:rPr lang="it-IT" sz="1600" dirty="0">
                  <a:solidFill>
                    <a:schemeClr val="tx1"/>
                  </a:solidFill>
                </a:rPr>
                <a:t> civile verso i terzi.  Si  applica l'articolo 18, comma 2, del decreto legislativo  3  luglio  2017,  n.117.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8583888"/>
            <a:chOff x="0" y="-203838"/>
            <a:chExt cx="9722997" cy="8201055"/>
          </a:xfrm>
        </p:grpSpPr>
        <p:sp>
          <p:nvSpPr>
            <p:cNvPr id="1784" name="TextBox 3"/>
            <p:cNvSpPr txBox="1"/>
            <p:nvPr/>
          </p:nvSpPr>
          <p:spPr>
            <a:xfrm>
              <a:off x="1003846" y="-203838"/>
              <a:ext cx="8719151" cy="820105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PRESTAZIONI </a:t>
              </a:r>
              <a:r>
                <a:rPr lang="it-IT" altLang="it-IT" sz="1600" b="1" dirty="0" smtClean="0">
                  <a:solidFill>
                    <a:schemeClr val="tx1"/>
                  </a:solidFill>
                </a:rPr>
                <a:t>SPORTIVE DEI </a:t>
              </a:r>
              <a:r>
                <a:rPr lang="it-IT" altLang="it-IT" sz="1600" b="1" dirty="0">
                  <a:solidFill>
                    <a:schemeClr val="tx1"/>
                  </a:solidFill>
                </a:rPr>
                <a:t>VOLONTARI (ART.29)</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b="1" dirty="0" smtClean="0">
                  <a:solidFill>
                    <a:schemeClr val="tx1"/>
                  </a:solidFill>
                </a:rPr>
                <a:t>RIMBORSO SPESE</a:t>
              </a:r>
              <a:endParaRPr lang="it-IT" altLang="it-IT" sz="1600" b="1"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r>
                <a:rPr lang="it-IT" altLang="it-IT" sz="1600" dirty="0">
                  <a:solidFill>
                    <a:srgbClr val="00B050"/>
                  </a:solidFill>
                </a:rPr>
                <a:t>Le spese sostenute dal volontario possono essere rimborsate anche a fronte di autocertificazione resa ai sensi dell'articolo 46 del decreto del Presidente della Repubblica 28 dicembre 2000, n. 445, purché:</a:t>
              </a:r>
            </a:p>
            <a:p>
              <a:pPr marL="342900" indent="-342900" algn="just">
                <a:lnSpc>
                  <a:spcPct val="100000"/>
                </a:lnSpc>
                <a:spcBef>
                  <a:spcPct val="0"/>
                </a:spcBef>
                <a:defRPr/>
              </a:pPr>
              <a:endParaRPr lang="it-IT" altLang="it-IT" sz="1600" dirty="0">
                <a:solidFill>
                  <a:srgbClr val="00B050"/>
                </a:solidFill>
              </a:endParaRPr>
            </a:p>
            <a:p>
              <a:pPr marL="342900" indent="-342900" algn="just">
                <a:lnSpc>
                  <a:spcPct val="100000"/>
                </a:lnSpc>
                <a:spcBef>
                  <a:spcPct val="0"/>
                </a:spcBef>
                <a:buAutoNum type="arabicParenR"/>
                <a:defRPr/>
              </a:pPr>
              <a:r>
                <a:rPr lang="it-IT" altLang="it-IT" sz="1600" dirty="0">
                  <a:solidFill>
                    <a:srgbClr val="00B050"/>
                  </a:solidFill>
                </a:rPr>
                <a:t>non superino l'importo di 150 euro mensili</a:t>
              </a:r>
            </a:p>
            <a:p>
              <a:pPr marL="342900" indent="-342900" algn="just">
                <a:lnSpc>
                  <a:spcPct val="100000"/>
                </a:lnSpc>
                <a:spcBef>
                  <a:spcPct val="0"/>
                </a:spcBef>
                <a:buAutoNum type="arabicParenR"/>
                <a:defRPr/>
              </a:pPr>
              <a:endParaRPr lang="it-IT" altLang="it-IT" sz="1600" dirty="0">
                <a:solidFill>
                  <a:srgbClr val="00B050"/>
                </a:solidFill>
              </a:endParaRPr>
            </a:p>
            <a:p>
              <a:pPr marL="342900" indent="-342900" algn="just">
                <a:lnSpc>
                  <a:spcPct val="100000"/>
                </a:lnSpc>
                <a:spcBef>
                  <a:spcPct val="0"/>
                </a:spcBef>
                <a:buAutoNum type="arabicParenR"/>
                <a:defRPr/>
              </a:pPr>
              <a:r>
                <a:rPr lang="it-IT" altLang="it-IT" sz="1600" dirty="0">
                  <a:solidFill>
                    <a:srgbClr val="00B050"/>
                  </a:solidFill>
                </a:rPr>
                <a:t> l'organo sociale competente deliberi sulle tipologie di spese e le attività di volontariato per le quali è ammessa questa modalità di rimborso.</a:t>
              </a:r>
            </a:p>
            <a:p>
              <a:pPr marL="342900" indent="-342900" algn="just">
                <a:lnSpc>
                  <a:spcPct val="100000"/>
                </a:lnSpc>
                <a:spcBef>
                  <a:spcPct val="0"/>
                </a:spcBef>
                <a:defRPr/>
              </a:pPr>
              <a:endParaRPr lang="it-IT" altLang="it-IT" sz="1600" dirty="0">
                <a:solidFill>
                  <a:srgbClr val="00B050"/>
                </a:solidFill>
              </a:endParaRPr>
            </a:p>
            <a:p>
              <a:pPr marL="342900" indent="-342900" algn="just">
                <a:lnSpc>
                  <a:spcPct val="100000"/>
                </a:lnSpc>
                <a:spcBef>
                  <a:spcPct val="0"/>
                </a:spcBef>
                <a:defRPr/>
              </a:pPr>
              <a:endParaRPr lang="it-IT" altLang="it-IT" sz="1600" dirty="0">
                <a:solidFill>
                  <a:srgbClr val="00B050"/>
                </a:solidFill>
              </a:endParaRPr>
            </a:p>
            <a:p>
              <a:pPr marL="342900" indent="-342900" algn="just">
                <a:lnSpc>
                  <a:spcPct val="100000"/>
                </a:lnSpc>
                <a:spcBef>
                  <a:spcPct val="0"/>
                </a:spcBef>
                <a:buFont typeface="Wingdings" panose="05000000000000000000" pitchFamily="2" charset="2"/>
                <a:buChar char="Ø"/>
                <a:defRPr/>
              </a:pPr>
              <a:r>
                <a:rPr lang="it-IT" altLang="it-IT" sz="1600" dirty="0">
                  <a:solidFill>
                    <a:srgbClr val="00B050"/>
                  </a:solidFill>
                </a:rPr>
                <a:t>Anche tali rimborsi non concorrono a formare il reddito del percipiente.</a:t>
              </a:r>
              <a:endParaRPr lang="it-IT" sz="1600" i="1" dirty="0">
                <a:solidFill>
                  <a:srgbClr val="00B050"/>
                </a:solidFill>
              </a:endParaRPr>
            </a:p>
            <a:p>
              <a:pPr marL="342900" indent="-342900" algn="just">
                <a:lnSpc>
                  <a:spcPct val="100000"/>
                </a:lnSpc>
                <a:spcBef>
                  <a:spcPct val="0"/>
                </a:spcBef>
                <a:defRPr/>
              </a:pPr>
              <a:r>
                <a:rPr lang="it-IT" sz="1600" dirty="0">
                  <a:solidFill>
                    <a:srgbClr val="00B050"/>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6450034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7599003"/>
            <a:chOff x="0" y="-203838"/>
            <a:chExt cx="9722997" cy="7260097"/>
          </a:xfrm>
        </p:grpSpPr>
        <p:sp>
          <p:nvSpPr>
            <p:cNvPr id="1784" name="TextBox 3"/>
            <p:cNvSpPr txBox="1"/>
            <p:nvPr/>
          </p:nvSpPr>
          <p:spPr>
            <a:xfrm>
              <a:off x="1003846" y="-203838"/>
              <a:ext cx="8719151" cy="726009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PRESTAZIONI </a:t>
              </a:r>
              <a:r>
                <a:rPr lang="it-IT" altLang="it-IT" sz="1600" b="1" dirty="0" smtClean="0">
                  <a:solidFill>
                    <a:schemeClr val="tx1"/>
                  </a:solidFill>
                </a:rPr>
                <a:t>SPORTIVE DEI </a:t>
              </a:r>
              <a:r>
                <a:rPr lang="it-IT" altLang="it-IT" sz="1600" b="1" dirty="0">
                  <a:solidFill>
                    <a:schemeClr val="tx1"/>
                  </a:solidFill>
                </a:rPr>
                <a:t>VOLONTARI (ART.29)</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b="1" dirty="0" smtClean="0">
                  <a:solidFill>
                    <a:schemeClr val="tx1"/>
                  </a:solidFill>
                </a:rPr>
                <a:t>POSSIBILITA’ </a:t>
              </a:r>
              <a:r>
                <a:rPr lang="it-IT" altLang="it-IT" sz="1600" b="1" dirty="0" err="1" smtClean="0">
                  <a:solidFill>
                    <a:schemeClr val="tx1"/>
                  </a:solidFill>
                </a:rPr>
                <a:t>DI</a:t>
              </a:r>
              <a:r>
                <a:rPr lang="it-IT" altLang="it-IT" sz="1600" b="1" dirty="0" smtClean="0">
                  <a:solidFill>
                    <a:schemeClr val="tx1"/>
                  </a:solidFill>
                </a:rPr>
                <a:t> RIMBORSO SPESE DEI VOLONTARI (</a:t>
              </a:r>
              <a:r>
                <a:rPr lang="it-IT" altLang="it-IT" sz="1600" b="1" u="sng" dirty="0" smtClean="0">
                  <a:solidFill>
                    <a:schemeClr val="tx1"/>
                  </a:solidFill>
                </a:rPr>
                <a:t>fuori dal comune di residenza</a:t>
              </a:r>
              <a:r>
                <a:rPr lang="it-IT" altLang="it-IT" sz="1600" b="1" dirty="0" smtClean="0">
                  <a:solidFill>
                    <a:schemeClr val="tx1"/>
                  </a:solidFill>
                </a:rPr>
                <a:t>)</a:t>
              </a:r>
            </a:p>
            <a:p>
              <a:pPr marL="342900" indent="-342900" algn="just">
                <a:lnSpc>
                  <a:spcPct val="100000"/>
                </a:lnSpc>
                <a:spcBef>
                  <a:spcPct val="0"/>
                </a:spcBef>
                <a:defRPr/>
              </a:pPr>
              <a:endParaRPr lang="it-IT" altLang="it-IT" sz="1600" b="1" dirty="0" smtClean="0">
                <a:solidFill>
                  <a:schemeClr val="tx1"/>
                </a:solidFill>
              </a:endParaRPr>
            </a:p>
            <a:p>
              <a:pPr marL="342900" indent="-342900" algn="just">
                <a:lnSpc>
                  <a:spcPct val="100000"/>
                </a:lnSpc>
                <a:spcBef>
                  <a:spcPct val="0"/>
                </a:spcBef>
                <a:defRPr/>
              </a:pPr>
              <a:endParaRPr lang="it-IT" altLang="it-IT" sz="1600" b="1" dirty="0" smtClean="0">
                <a:solidFill>
                  <a:schemeClr val="tx1"/>
                </a:solidFill>
              </a:endParaRPr>
            </a:p>
            <a:p>
              <a:pPr marL="342900" indent="-342900" algn="just">
                <a:lnSpc>
                  <a:spcPct val="100000"/>
                </a:lnSpc>
                <a:spcBef>
                  <a:spcPct val="0"/>
                </a:spcBef>
                <a:defRPr/>
              </a:pPr>
              <a:endParaRPr lang="it-IT" altLang="it-IT" sz="1600" b="1" dirty="0" smtClean="0">
                <a:solidFill>
                  <a:schemeClr val="tx1"/>
                </a:solidFill>
              </a:endParaRPr>
            </a:p>
            <a:p>
              <a:pPr marL="342900" indent="-342900" algn="just">
                <a:lnSpc>
                  <a:spcPct val="100000"/>
                </a:lnSpc>
                <a:spcBef>
                  <a:spcPct val="0"/>
                </a:spcBef>
                <a:buFont typeface="Wingdings" pitchFamily="2" charset="2"/>
                <a:buChar char="§"/>
                <a:defRPr/>
              </a:pPr>
              <a:r>
                <a:rPr lang="it-IT" altLang="it-IT" sz="1600" dirty="0" smtClean="0">
                  <a:solidFill>
                    <a:schemeClr val="tx1"/>
                  </a:solidFill>
                </a:rPr>
                <a:t>Rimborso spese a piè di lista per viaggio, vitto e alloggio ( con allegati giustificativi)</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
                <a:defRPr/>
              </a:pPr>
              <a:r>
                <a:rPr lang="it-IT" altLang="it-IT" sz="1600" dirty="0" smtClean="0">
                  <a:solidFill>
                    <a:schemeClr val="tx1"/>
                  </a:solidFill>
                </a:rPr>
                <a:t>Indennità Km ( con descrizione percorso – e tariffa non superiore a quella Aci)</a:t>
              </a:r>
            </a:p>
            <a:p>
              <a:pPr marL="342900" indent="-342900" algn="just">
                <a:lnSpc>
                  <a:spcPct val="100000"/>
                </a:lnSpc>
                <a:spcBef>
                  <a:spcPct val="0"/>
                </a:spcBef>
                <a:buFont typeface="Wingdings" pitchFamily="2" charset="2"/>
                <a:buChar char="§"/>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
                <a:defRPr/>
              </a:pPr>
              <a:r>
                <a:rPr lang="it-IT" altLang="it-IT" sz="1600" dirty="0" smtClean="0">
                  <a:solidFill>
                    <a:schemeClr val="tx1"/>
                  </a:solidFill>
                </a:rPr>
                <a:t>Spese autocertificate ( nei limiti sopraindicati)</a:t>
              </a: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p14="http://schemas.microsoft.com/office/powerpoint/2010/main" xmlns="" val="645003450"/>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18</a:t>
            </a:fld>
            <a:endParaRPr/>
          </a:p>
        </p:txBody>
      </p:sp>
      <p:sp>
        <p:nvSpPr>
          <p:cNvPr id="1805" name="Rectangle 1"/>
          <p:cNvSpPr/>
          <p:nvPr/>
        </p:nvSpPr>
        <p:spPr>
          <a:xfrm>
            <a:off x="0" y="-642966"/>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a:p>
        </p:txBody>
      </p:sp>
      <p:grpSp>
        <p:nvGrpSpPr>
          <p:cNvPr id="2" name="Group 26"/>
          <p:cNvGrpSpPr/>
          <p:nvPr/>
        </p:nvGrpSpPr>
        <p:grpSpPr>
          <a:xfrm>
            <a:off x="809588" y="1571612"/>
            <a:ext cx="4565561" cy="1068524"/>
            <a:chOff x="0" y="0"/>
            <a:chExt cx="4565559" cy="1068520"/>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498594"/>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sz="2400" dirty="0">
                  <a:solidFill>
                    <a:schemeClr val="bg1"/>
                  </a:solidFill>
                </a:rPr>
                <a:t>I dipendenti pubblici</a:t>
              </a:r>
              <a:endParaRPr dirty="0"/>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2634381079"/>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6155531"/>
            <a:chOff x="0" y="-203838"/>
            <a:chExt cx="9722997" cy="5881003"/>
          </a:xfrm>
        </p:grpSpPr>
        <p:sp>
          <p:nvSpPr>
            <p:cNvPr id="1784" name="TextBox 3"/>
            <p:cNvSpPr txBox="1"/>
            <p:nvPr/>
          </p:nvSpPr>
          <p:spPr>
            <a:xfrm>
              <a:off x="1003846" y="-203838"/>
              <a:ext cx="8719151" cy="588100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DIPENDENTI PUBBLICI  (ART. 25 – comma 6)</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dirty="0">
                  <a:solidFill>
                    <a:srgbClr val="00B050"/>
                  </a:solidFill>
                </a:rPr>
                <a:t>      Potranno prestare la propria attività </a:t>
              </a:r>
              <a:r>
                <a:rPr lang="it-IT" altLang="it-IT" sz="1600" u="sng" dirty="0">
                  <a:solidFill>
                    <a:srgbClr val="00B050"/>
                  </a:solidFill>
                </a:rPr>
                <a:t>in  qualità di volontari </a:t>
              </a:r>
              <a:r>
                <a:rPr lang="it-IT" altLang="it-IT" sz="1600" dirty="0">
                  <a:solidFill>
                    <a:srgbClr val="00B050"/>
                  </a:solidFill>
                </a:rPr>
                <a:t>verso </a:t>
              </a:r>
              <a:r>
                <a:rPr lang="it-IT" altLang="it-IT" sz="1600" dirty="0" err="1">
                  <a:solidFill>
                    <a:srgbClr val="00B050"/>
                  </a:solidFill>
                </a:rPr>
                <a:t>asd</a:t>
              </a:r>
              <a:r>
                <a:rPr lang="it-IT" altLang="it-IT" sz="1600" dirty="0">
                  <a:solidFill>
                    <a:srgbClr val="00B050"/>
                  </a:solidFill>
                </a:rPr>
                <a:t>/</a:t>
              </a:r>
              <a:r>
                <a:rPr lang="it-IT" altLang="it-IT" sz="1600" dirty="0" err="1">
                  <a:solidFill>
                    <a:srgbClr val="00B050"/>
                  </a:solidFill>
                </a:rPr>
                <a:t>ssd</a:t>
              </a:r>
              <a:r>
                <a:rPr lang="it-IT" altLang="it-IT" sz="1600" dirty="0">
                  <a:solidFill>
                    <a:srgbClr val="00B050"/>
                  </a:solidFill>
                </a:rPr>
                <a:t>, FSN, DSA,EPS, Associazioni benemerite, anche </a:t>
              </a:r>
              <a:r>
                <a:rPr lang="it-IT" altLang="it-IT" sz="1600" dirty="0" err="1">
                  <a:solidFill>
                    <a:srgbClr val="00B050"/>
                  </a:solidFill>
                </a:rPr>
                <a:t>paralimpici</a:t>
              </a:r>
              <a:r>
                <a:rPr lang="it-IT" altLang="it-IT" sz="1600" dirty="0" smtClean="0">
                  <a:solidFill>
                    <a:srgbClr val="00B050"/>
                  </a:solidFill>
                </a:rPr>
                <a:t>, e direttamente dalla proprie affiliate se così previsto dai rispettivi organismi </a:t>
              </a:r>
              <a:r>
                <a:rPr lang="it-IT" altLang="it-IT" sz="1600" dirty="0" err="1" smtClean="0">
                  <a:solidFill>
                    <a:srgbClr val="00B050"/>
                  </a:solidFill>
                </a:rPr>
                <a:t>afflianti</a:t>
              </a:r>
              <a:r>
                <a:rPr lang="it-IT" altLang="it-IT" sz="1600" dirty="0" smtClean="0">
                  <a:solidFill>
                    <a:srgbClr val="00B050"/>
                  </a:solidFill>
                </a:rPr>
                <a:t>, dal  </a:t>
              </a:r>
              <a:r>
                <a:rPr lang="it-IT" altLang="it-IT" sz="1600" dirty="0">
                  <a:solidFill>
                    <a:srgbClr val="00B050"/>
                  </a:solidFill>
                </a:rPr>
                <a:t>CONI, del CIP e della società Sport e salute </a:t>
              </a:r>
              <a:r>
                <a:rPr lang="it-IT" altLang="it-IT" sz="1600" dirty="0" err="1">
                  <a:solidFill>
                    <a:srgbClr val="00B050"/>
                  </a:solidFill>
                </a:rPr>
                <a:t>S.p.a.</a:t>
              </a:r>
              <a:r>
                <a:rPr lang="it-IT" altLang="it-IT" sz="1600" dirty="0">
                  <a:solidFill>
                    <a:srgbClr val="00B050"/>
                  </a:solidFill>
                </a:rPr>
                <a:t> alle seguenti condizioni:</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fuori dall'orario di lavoro</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fatti salvi gli obblighi di servizio</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previa comunicazione all'amministrazione di appartenenza</a:t>
              </a:r>
            </a:p>
            <a:p>
              <a:pPr marL="342900" indent="-342900" algn="just">
                <a:lnSpc>
                  <a:spcPct val="100000"/>
                </a:lnSpc>
                <a:spcBef>
                  <a:spcPct val="0"/>
                </a:spcBef>
                <a:buFont typeface="Wingdings" pitchFamily="2" charset="2"/>
                <a:buChar char="Ø"/>
                <a:defRPr/>
              </a:pPr>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marL="0" marR="0" lvl="0" indent="0" algn="ctr" defTabSz="914400" rtl="0" eaLnBrk="1" fontAlgn="auto" latinLnBrk="0" hangingPunct="0">
              <a:lnSpc>
                <a:spcPct val="100000"/>
              </a:lnSpc>
              <a:spcBef>
                <a:spcPts val="0"/>
              </a:spcBef>
              <a:spcAft>
                <a:spcPts val="0"/>
              </a:spcAft>
              <a:buClrTx/>
              <a:buSzTx/>
              <a:buFontTx/>
              <a:buNone/>
              <a:tabLst/>
              <a:defRPr/>
            </a:pPr>
            <a:fld id="{86CB4B4D-7CA3-9044-876B-883B54F8677D}" type="slidenum">
              <a:rPr kumimoji="0" sz="1100" b="0" i="0" u="none" strike="noStrike" kern="0" cap="none" spc="0" normalizeH="0" baseline="0" noProof="0">
                <a:ln>
                  <a:noFill/>
                </a:ln>
                <a:solidFill>
                  <a:srgbClr val="969696"/>
                </a:solidFill>
                <a:effectLst/>
                <a:uLnTx/>
                <a:uFillTx/>
                <a:latin typeface="Open Sans"/>
                <a:sym typeface="Open Sans"/>
              </a:rPr>
              <a:pPr marL="0" marR="0" lvl="0" indent="0" algn="ctr" defTabSz="914400" rtl="0" eaLnBrk="1" fontAlgn="auto" latinLnBrk="0" hangingPunct="0">
                <a:lnSpc>
                  <a:spcPct val="100000"/>
                </a:lnSpc>
                <a:spcBef>
                  <a:spcPts val="0"/>
                </a:spcBef>
                <a:spcAft>
                  <a:spcPts val="0"/>
                </a:spcAft>
                <a:buClrTx/>
                <a:buSzTx/>
                <a:buFontTx/>
                <a:buNone/>
                <a:tabLst/>
                <a:defRPr/>
              </a:pPr>
              <a:t>2</a:t>
            </a:fld>
            <a:endParaRPr kumimoji="0" sz="1100" b="0" i="0" u="none" strike="noStrike" kern="0" cap="none" spc="0" normalizeH="0" baseline="0" noProof="0">
              <a:ln>
                <a:noFill/>
              </a:ln>
              <a:solidFill>
                <a:srgbClr val="969696"/>
              </a:solidFill>
              <a:effectLst/>
              <a:uLnTx/>
              <a:uFillTx/>
              <a:latin typeface="Open Sans"/>
              <a:sym typeface="Open Sans"/>
            </a:endParaRPr>
          </a:p>
        </p:txBody>
      </p:sp>
      <p:sp>
        <p:nvSpPr>
          <p:cNvPr id="1805" name="Rectangle 1"/>
          <p:cNvSpPr/>
          <p:nvPr/>
        </p:nvSpPr>
        <p:spPr>
          <a:xfrm>
            <a:off x="0" y="-1571660"/>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dirty="0">
              <a:ln>
                <a:noFill/>
              </a:ln>
              <a:solidFill>
                <a:srgbClr val="FFFFFF"/>
              </a:solidFill>
              <a:effectLst/>
              <a:uLnTx/>
              <a:uFillTx/>
              <a:latin typeface="Open Sans"/>
              <a:sym typeface="Open Sans"/>
            </a:endParaRPr>
          </a:p>
        </p:txBody>
      </p:sp>
      <p:grpSp>
        <p:nvGrpSpPr>
          <p:cNvPr id="2" name="Group 26"/>
          <p:cNvGrpSpPr/>
          <p:nvPr/>
        </p:nvGrpSpPr>
        <p:grpSpPr>
          <a:xfrm>
            <a:off x="809588" y="1571612"/>
            <a:ext cx="4565561" cy="2256413"/>
            <a:chOff x="0" y="0"/>
            <a:chExt cx="4565559" cy="2256406"/>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sym typeface="Open Sans"/>
              </a:endParaRPr>
            </a:p>
          </p:txBody>
        </p:sp>
        <p:sp>
          <p:nvSpPr>
            <p:cNvPr id="1807" name="Group 25"/>
            <p:cNvSpPr/>
            <p:nvPr/>
          </p:nvSpPr>
          <p:spPr>
            <a:xfrm>
              <a:off x="0" y="569926"/>
              <a:ext cx="4565559" cy="168648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marL="0" marR="0" lvl="0" indent="0" algn="l" defTabSz="914400" rtl="0" eaLnBrk="1" fontAlgn="auto" latinLnBrk="0" hangingPunct="0">
                <a:lnSpc>
                  <a:spcPct val="110000"/>
                </a:lnSpc>
                <a:spcBef>
                  <a:spcPts val="0"/>
                </a:spcBef>
                <a:spcAft>
                  <a:spcPts val="0"/>
                </a:spcAft>
                <a:buClrTx/>
                <a:buSzTx/>
                <a:buFontTx/>
                <a:buNone/>
                <a:tabLst/>
                <a:defRPr sz="2400">
                  <a:solidFill>
                    <a:srgbClr val="FFFFFF"/>
                  </a:solidFill>
                  <a:latin typeface="Raleway Light"/>
                  <a:ea typeface="Raleway Light"/>
                  <a:cs typeface="Raleway Light"/>
                  <a:sym typeface="Raleway Light"/>
                </a:defRPr>
              </a:pPr>
              <a:r>
                <a:rPr kumimoji="0" lang="it-IT" sz="2400" b="0" i="0" u="none" strike="noStrike" kern="0" cap="none" spc="0" normalizeH="0" baseline="0" noProof="0" dirty="0">
                  <a:ln>
                    <a:noFill/>
                  </a:ln>
                  <a:solidFill>
                    <a:srgbClr val="FFFFFF"/>
                  </a:solidFill>
                  <a:effectLst/>
                  <a:uLnTx/>
                  <a:uFillTx/>
                  <a:latin typeface="Raleway Light"/>
                  <a:sym typeface="Raleway Light"/>
                </a:rPr>
                <a:t>D.Lgs 36/2021</a:t>
              </a:r>
            </a:p>
            <a:p>
              <a:pPr marL="0" marR="0" lvl="0" indent="0" algn="l" defTabSz="914400" rtl="0" eaLnBrk="1" fontAlgn="auto" latinLnBrk="0" hangingPunct="0">
                <a:lnSpc>
                  <a:spcPct val="110000"/>
                </a:lnSpc>
                <a:spcBef>
                  <a:spcPts val="0"/>
                </a:spcBef>
                <a:spcAft>
                  <a:spcPts val="0"/>
                </a:spcAft>
                <a:buClrTx/>
                <a:buSzTx/>
                <a:buFontTx/>
                <a:buNone/>
                <a:tabLst/>
                <a:defRPr sz="2400">
                  <a:solidFill>
                    <a:srgbClr val="FFFFFF"/>
                  </a:solidFill>
                  <a:latin typeface="Raleway Light"/>
                  <a:ea typeface="Raleway Light"/>
                  <a:cs typeface="Raleway Light"/>
                  <a:sym typeface="Raleway Light"/>
                </a:defRPr>
              </a:pPr>
              <a:r>
                <a:rPr kumimoji="0" lang="it-IT" sz="2400" b="0" i="0" u="none" strike="noStrike" kern="0" cap="none" spc="0" normalizeH="0" baseline="0" noProof="0" dirty="0">
                  <a:ln>
                    <a:noFill/>
                  </a:ln>
                  <a:solidFill>
                    <a:srgbClr val="FFFFFF"/>
                  </a:solidFill>
                  <a:effectLst/>
                  <a:uLnTx/>
                  <a:uFillTx/>
                  <a:latin typeface="Raleway Light"/>
                  <a:sym typeface="Raleway Light"/>
                </a:rPr>
                <a:t>Titolo V: Disposizioni in materia di lavoro sportivo</a:t>
              </a:r>
              <a:r>
                <a:rPr kumimoji="0" lang="it-IT" altLang="it-IT" sz="2400" b="0" i="0" u="none" strike="noStrike" kern="0" cap="none" spc="0" normalizeH="0" baseline="0" noProof="0" dirty="0">
                  <a:ln>
                    <a:noFill/>
                  </a:ln>
                  <a:solidFill>
                    <a:srgbClr val="FFFFFF"/>
                  </a:solidFill>
                  <a:effectLst/>
                  <a:uLnTx/>
                  <a:uFillTx/>
                  <a:latin typeface="Raleway Light"/>
                  <a:sym typeface="Raleway Light"/>
                </a:rPr>
                <a:t>  </a:t>
              </a:r>
            </a:p>
            <a:p>
              <a:pPr marL="0" marR="0" lvl="0" indent="0" algn="l" defTabSz="914400" rtl="0" eaLnBrk="1" fontAlgn="auto" latinLnBrk="0" hangingPunct="0">
                <a:lnSpc>
                  <a:spcPct val="110000"/>
                </a:lnSpc>
                <a:spcBef>
                  <a:spcPts val="0"/>
                </a:spcBef>
                <a:spcAft>
                  <a:spcPts val="0"/>
                </a:spcAft>
                <a:buClrTx/>
                <a:buSzTx/>
                <a:buFontTx/>
                <a:buNone/>
                <a:tabLst/>
                <a:defRPr sz="2400">
                  <a:solidFill>
                    <a:srgbClr val="FFFFFF"/>
                  </a:solidFill>
                  <a:latin typeface="Raleway Light"/>
                  <a:ea typeface="Raleway Light"/>
                  <a:cs typeface="Raleway Light"/>
                  <a:sym typeface="Raleway Light"/>
                </a:defRPr>
              </a:pPr>
              <a:endParaRPr kumimoji="0" sz="2400" b="0" i="0" u="none" strike="noStrike" kern="0" cap="none" spc="0" normalizeH="0" baseline="0" noProof="0" dirty="0">
                <a:ln>
                  <a:noFill/>
                </a:ln>
                <a:solidFill>
                  <a:srgbClr val="FFFFFF"/>
                </a:solidFill>
                <a:effectLst/>
                <a:uLnTx/>
                <a:uFillTx/>
                <a:latin typeface="Raleway Light"/>
                <a:sym typeface="Raleway Light"/>
              </a:endParaRPr>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2127408912"/>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7078861"/>
            <a:chOff x="0" y="-203838"/>
            <a:chExt cx="9722997" cy="6763153"/>
          </a:xfrm>
        </p:grpSpPr>
        <p:sp>
          <p:nvSpPr>
            <p:cNvPr id="1784" name="TextBox 3"/>
            <p:cNvSpPr txBox="1"/>
            <p:nvPr/>
          </p:nvSpPr>
          <p:spPr>
            <a:xfrm>
              <a:off x="1003846" y="-203838"/>
              <a:ext cx="8719151" cy="676315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DIPENDENTI PUBBLICI  (ART. 25 – comma 6)</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dirty="0">
                  <a:solidFill>
                    <a:schemeClr val="tx1"/>
                  </a:solidFill>
                </a:rPr>
                <a:t>      In caso l’attività sia retribuita dietro corrispettivo, si ricadrà nella casistica di lavoro sportivo, alle seguenti condizioni:</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fuori dall'orario di lavoro</a:t>
              </a: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fatti salvi gli obblighi di servizio</a:t>
              </a: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previa autorizzazione dell’amministrazione di appartenenza </a:t>
              </a:r>
              <a:r>
                <a:rPr lang="it-IT" altLang="it-IT" sz="1600" u="sng" dirty="0">
                  <a:solidFill>
                    <a:srgbClr val="00B050"/>
                  </a:solidFill>
                </a:rPr>
                <a:t>che la rilascia o la rigetta entro trenta giorni dalla ricezione della richiesta (con eventuale silenzio-assenso trascorsi i 30 </a:t>
              </a:r>
              <a:r>
                <a:rPr lang="it-IT" altLang="it-IT" sz="1600" u="sng" dirty="0" err="1">
                  <a:solidFill>
                    <a:srgbClr val="00B050"/>
                  </a:solidFill>
                </a:rPr>
                <a:t>gg</a:t>
              </a:r>
              <a:r>
                <a:rPr lang="it-IT" altLang="it-IT" sz="1600" u="sng" dirty="0">
                  <a:solidFill>
                    <a:srgbClr val="00B050"/>
                  </a:solidFill>
                </a:rPr>
                <a:t>). </a:t>
              </a:r>
              <a:r>
                <a:rPr lang="it-IT" altLang="it-IT" sz="1600" dirty="0" smtClean="0">
                  <a:solidFill>
                    <a:srgbClr val="00B050"/>
                  </a:solidFill>
                </a:rPr>
                <a:t>sulla base di parametri definiti con decreto del Ministro per la pubblica amministrazione, di concerto con l’Autorità di Governo delegata in materia di sport, sentiti il Ministro della difesa, il Ministro dell’Interno, il Ministro dell’Istruzione e del merito e il Ministro dell’Università e delle Ricerca</a:t>
              </a:r>
              <a:endParaRPr lang="it-IT" altLang="it-IT" sz="1600" dirty="0">
                <a:solidFill>
                  <a:srgbClr val="00B050"/>
                </a:solidFill>
              </a:endParaRPr>
            </a:p>
            <a:p>
              <a:pPr marL="342900" indent="-342900" algn="just">
                <a:lnSpc>
                  <a:spcPct val="100000"/>
                </a:lnSpc>
                <a:spcBef>
                  <a:spcPct val="0"/>
                </a:spcBef>
                <a:defRPr/>
              </a:pPr>
              <a:r>
                <a:rPr lang="it-IT" altLang="it-IT" sz="1600" dirty="0">
                  <a:solidFill>
                    <a:schemeClr val="tx1"/>
                  </a:solidFill>
                </a:rPr>
                <a:t> </a:t>
              </a:r>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3816429"/>
            <a:chOff x="0" y="-203838"/>
            <a:chExt cx="9722997" cy="3646222"/>
          </a:xfrm>
        </p:grpSpPr>
        <p:sp>
          <p:nvSpPr>
            <p:cNvPr id="1784" name="TextBox 3"/>
            <p:cNvSpPr txBox="1"/>
            <p:nvPr/>
          </p:nvSpPr>
          <p:spPr>
            <a:xfrm>
              <a:off x="1003846" y="-203838"/>
              <a:ext cx="8719151" cy="364622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DIPENDENTI PUBBLICI  (ART. 25 – comma 6)</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dirty="0">
                  <a:solidFill>
                    <a:schemeClr val="tx1"/>
                  </a:solidFill>
                </a:rPr>
                <a:t>      Viene altresì confermato che i dipendenti pubblici, che svolgeranno la loro attività, sia in qualità di volontari o di lavoratori sportivi, potranno inoltre ricevere i premi </a:t>
              </a:r>
              <a:r>
                <a:rPr lang="it-IT" altLang="it-IT" sz="1600" dirty="0" smtClean="0">
                  <a:solidFill>
                    <a:schemeClr val="tx1"/>
                  </a:solidFill>
                </a:rPr>
                <a:t>erogati </a:t>
              </a:r>
              <a:r>
                <a:rPr lang="it-IT" altLang="it-IT" sz="1600" dirty="0">
                  <a:solidFill>
                    <a:schemeClr val="tx1"/>
                  </a:solidFill>
                </a:rPr>
                <a:t>dal CONI, dal CIP e dagli altri soggetti ai quali forniscono proprie prestazioni sportive.</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endParaRPr lang="it-IT" sz="2000" dirty="0">
                <a:solidFill>
                  <a:srgbClr val="00B050"/>
                </a:solidFill>
              </a:endParaRPr>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22</a:t>
            </a:fld>
            <a:endParaRPr/>
          </a:p>
        </p:txBody>
      </p:sp>
      <p:sp>
        <p:nvSpPr>
          <p:cNvPr id="1805" name="Rectangle 1"/>
          <p:cNvSpPr/>
          <p:nvPr/>
        </p:nvSpPr>
        <p:spPr>
          <a:xfrm>
            <a:off x="0" y="-1611560"/>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a:p>
        </p:txBody>
      </p:sp>
      <p:grpSp>
        <p:nvGrpSpPr>
          <p:cNvPr id="2" name="Group 26"/>
          <p:cNvGrpSpPr/>
          <p:nvPr/>
        </p:nvGrpSpPr>
        <p:grpSpPr>
          <a:xfrm>
            <a:off x="809588" y="1571612"/>
            <a:ext cx="4565561" cy="2287319"/>
            <a:chOff x="0" y="0"/>
            <a:chExt cx="4565559" cy="2287312"/>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171738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sz="2400" dirty="0">
                  <a:solidFill>
                    <a:schemeClr val="bg1"/>
                  </a:solidFill>
                </a:rPr>
                <a:t>Titolo V: Disposizioni in materia di lavoro sportivo</a:t>
              </a:r>
              <a:r>
                <a:rPr lang="it-IT" altLang="it-IT" dirty="0">
                  <a:solidFill>
                    <a:schemeClr val="bg1"/>
                  </a:solidFill>
                </a:rPr>
                <a:t>  </a:t>
              </a:r>
            </a:p>
            <a:p>
              <a:pPr>
                <a:lnSpc>
                  <a:spcPct val="110000"/>
                </a:lnSpc>
                <a:defRPr sz="2400">
                  <a:solidFill>
                    <a:srgbClr val="FFFFFF"/>
                  </a:solidFill>
                  <a:latin typeface="Raleway Light"/>
                  <a:ea typeface="Raleway Light"/>
                  <a:cs typeface="Raleway Light"/>
                  <a:sym typeface="Raleway Light"/>
                </a:defRPr>
              </a:pPr>
              <a:r>
                <a:rPr lang="it-IT" altLang="it-IT" dirty="0">
                  <a:solidFill>
                    <a:schemeClr val="bg1"/>
                  </a:solidFill>
                  <a:ea typeface="Arial Unicode MS" pitchFamily="34" charset="-128"/>
                  <a:cs typeface="Arial Unicode MS" pitchFamily="34" charset="-128"/>
                </a:rPr>
                <a:t>Art. </a:t>
              </a:r>
              <a:r>
                <a:rPr lang="it-IT" altLang="it-IT" dirty="0" smtClean="0">
                  <a:solidFill>
                    <a:schemeClr val="bg1"/>
                  </a:solidFill>
                  <a:ea typeface="Arial Unicode MS" pitchFamily="34" charset="-128"/>
                  <a:cs typeface="Arial Unicode MS" pitchFamily="34" charset="-128"/>
                </a:rPr>
                <a:t>25 comma 6 bis</a:t>
              </a:r>
            </a:p>
            <a:p>
              <a:pPr>
                <a:lnSpc>
                  <a:spcPct val="110000"/>
                </a:lnSpc>
                <a:defRPr sz="2400">
                  <a:solidFill>
                    <a:srgbClr val="FFFFFF"/>
                  </a:solidFill>
                  <a:latin typeface="Raleway Light"/>
                  <a:ea typeface="Raleway Light"/>
                  <a:cs typeface="Raleway Light"/>
                  <a:sym typeface="Raleway Light"/>
                </a:defRPr>
              </a:pPr>
              <a:r>
                <a:rPr lang="it-IT" dirty="0" smtClean="0">
                  <a:solidFill>
                    <a:schemeClr val="bg1"/>
                  </a:solidFill>
                  <a:ea typeface="Arial Unicode MS" pitchFamily="34" charset="-128"/>
                  <a:cs typeface="Arial Unicode MS" pitchFamily="34" charset="-128"/>
                </a:rPr>
                <a:t>Direttori di gara</a:t>
              </a:r>
              <a:endParaRPr dirty="0"/>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2634381079"/>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5047536"/>
            <a:chOff x="0" y="-203838"/>
            <a:chExt cx="9722997" cy="4822425"/>
          </a:xfrm>
        </p:grpSpPr>
        <p:sp>
          <p:nvSpPr>
            <p:cNvPr id="1784" name="TextBox 3"/>
            <p:cNvSpPr txBox="1"/>
            <p:nvPr/>
          </p:nvSpPr>
          <p:spPr>
            <a:xfrm>
              <a:off x="1003846" y="-203838"/>
              <a:ext cx="8719151" cy="482242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smtClean="0">
                  <a:solidFill>
                    <a:schemeClr val="tx1"/>
                  </a:solidFill>
                </a:rPr>
                <a:t>DIRETTORI </a:t>
              </a:r>
              <a:r>
                <a:rPr lang="it-IT" altLang="it-IT" sz="1600" b="1" dirty="0" err="1" smtClean="0">
                  <a:solidFill>
                    <a:schemeClr val="tx1"/>
                  </a:solidFill>
                </a:rPr>
                <a:t>DI</a:t>
              </a:r>
              <a:r>
                <a:rPr lang="it-IT" altLang="it-IT" sz="1600" b="1" dirty="0" smtClean="0">
                  <a:solidFill>
                    <a:schemeClr val="tx1"/>
                  </a:solidFill>
                </a:rPr>
                <a:t> GARA - ADEMPIMENTI</a:t>
              </a: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per ogni singola prestazione </a:t>
              </a:r>
              <a:r>
                <a:rPr lang="it-IT" altLang="it-IT" sz="1600" u="sng" dirty="0" smtClean="0">
                  <a:solidFill>
                    <a:schemeClr val="tx1"/>
                  </a:solidFill>
                </a:rPr>
                <a:t>e' sufficiente la comunicazione o designazione</a:t>
              </a:r>
              <a:r>
                <a:rPr lang="it-IT" altLang="it-IT" sz="1600" dirty="0" smtClean="0">
                  <a:solidFill>
                    <a:schemeClr val="tx1"/>
                  </a:solidFill>
                </a:rPr>
                <a:t> della Federazione sportiva nazionale o della Disciplina sportiva associata o dell'Ente di promozione sportiva competente, anche </a:t>
              </a:r>
              <a:r>
                <a:rPr lang="it-IT" altLang="it-IT" sz="1600" dirty="0" err="1" smtClean="0">
                  <a:solidFill>
                    <a:schemeClr val="tx1"/>
                  </a:solidFill>
                </a:rPr>
                <a:t>paralimpici</a:t>
              </a:r>
              <a:r>
                <a:rPr lang="it-IT" altLang="it-IT" sz="1600" dirty="0" smtClean="0">
                  <a:solidFill>
                    <a:schemeClr val="tx1"/>
                  </a:solidFill>
                </a:rPr>
                <a:t>, ai sensi dei rispettivi regolamenti.</a:t>
              </a:r>
            </a:p>
            <a:p>
              <a:pPr marL="342900" indent="-342900" algn="just">
                <a:lnSpc>
                  <a:spcPct val="100000"/>
                </a:lnSpc>
                <a:spcBef>
                  <a:spcPct val="0"/>
                </a:spcBef>
                <a:buFont typeface="Wingdings" pitchFamily="2" charset="2"/>
                <a:buChar char="Ø"/>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Ai medesimi soggetti possono essere </a:t>
              </a:r>
              <a:r>
                <a:rPr lang="it-IT" altLang="it-IT" sz="1600" u="sng" dirty="0" smtClean="0">
                  <a:solidFill>
                    <a:schemeClr val="tx1"/>
                  </a:solidFill>
                </a:rPr>
                <a:t>riconosciuti rimborsi forfettari </a:t>
              </a:r>
              <a:r>
                <a:rPr lang="it-IT" altLang="it-IT" sz="1600" dirty="0" smtClean="0">
                  <a:solidFill>
                    <a:schemeClr val="tx1"/>
                  </a:solidFill>
                </a:rPr>
                <a:t>per le spese sostenute per </a:t>
              </a:r>
              <a:r>
                <a:rPr lang="it-IT" altLang="it-IT" sz="1600" dirty="0" err="1" smtClean="0">
                  <a:solidFill>
                    <a:schemeClr val="tx1"/>
                  </a:solidFill>
                </a:rPr>
                <a:t>attivita'</a:t>
              </a:r>
              <a:r>
                <a:rPr lang="it-IT" altLang="it-IT" sz="1600" dirty="0" smtClean="0">
                  <a:solidFill>
                    <a:schemeClr val="tx1"/>
                  </a:solidFill>
                </a:rPr>
                <a:t> svolte anche nel proprio Comune di residenza, nei limiti di € 150/mese in occasione di manifestazioni sportive riconosciute dalle FSN, dalle DSA e dagli EPS, anche </a:t>
              </a:r>
              <a:r>
                <a:rPr lang="it-IT" altLang="it-IT" sz="1600" dirty="0" err="1" smtClean="0">
                  <a:solidFill>
                    <a:schemeClr val="tx1"/>
                  </a:solidFill>
                </a:rPr>
                <a:t>paralimpici</a:t>
              </a:r>
              <a:r>
                <a:rPr lang="it-IT" altLang="it-IT" sz="1600" dirty="0" smtClean="0">
                  <a:solidFill>
                    <a:schemeClr val="tx1"/>
                  </a:solidFill>
                </a:rPr>
                <a:t>, dal CONI, dal CIP e dalla </a:t>
              </a:r>
              <a:r>
                <a:rPr lang="it-IT" altLang="it-IT" sz="1600" dirty="0" err="1" smtClean="0">
                  <a:solidFill>
                    <a:schemeClr val="tx1"/>
                  </a:solidFill>
                </a:rPr>
                <a:t>societa'</a:t>
              </a:r>
              <a:r>
                <a:rPr lang="it-IT" altLang="it-IT" sz="1600" dirty="0" smtClean="0">
                  <a:solidFill>
                    <a:schemeClr val="tx1"/>
                  </a:solidFill>
                </a:rPr>
                <a:t> Sport e salute </a:t>
              </a:r>
              <a:r>
                <a:rPr lang="it-IT" altLang="it-IT" sz="1600" dirty="0" err="1" smtClean="0">
                  <a:solidFill>
                    <a:schemeClr val="tx1"/>
                  </a:solidFill>
                </a:rPr>
                <a:t>S.p.a</a:t>
              </a:r>
              <a:r>
                <a:rPr lang="it-IT" altLang="it-IT" sz="1600" dirty="0" err="1" smtClean="0">
                  <a:solidFill>
                    <a:schemeClr val="tx1"/>
                  </a:solidFill>
                </a:rPr>
                <a:t>.</a:t>
              </a: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Possono essere anche riconosciuti rimborsi a piè di lista ( con allegati giustificativi), secondo le regole federali</a:t>
              </a: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endParaRPr lang="it-IT" sz="1600" dirty="0" smtClean="0">
                <a:solidFill>
                  <a:schemeClr val="tx1"/>
                </a:solidFill>
              </a:endParaRPr>
            </a:p>
            <a:p>
              <a:pPr marL="342900" indent="-342900" algn="just">
                <a:lnSpc>
                  <a:spcPct val="100000"/>
                </a:lnSpc>
                <a:spcBef>
                  <a:spcPct val="0"/>
                </a:spcBef>
                <a:buFont typeface="Wingdings" pitchFamily="2" charset="2"/>
                <a:buChar char="Ø"/>
                <a:defRPr/>
              </a:pPr>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3262432"/>
            <a:chOff x="0" y="-203838"/>
            <a:chExt cx="9722997" cy="3116934"/>
          </a:xfrm>
        </p:grpSpPr>
        <p:sp>
          <p:nvSpPr>
            <p:cNvPr id="1784" name="TextBox 3"/>
            <p:cNvSpPr txBox="1"/>
            <p:nvPr/>
          </p:nvSpPr>
          <p:spPr>
            <a:xfrm>
              <a:off x="1003846" y="-203838"/>
              <a:ext cx="8719151" cy="311693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smtClean="0">
                  <a:solidFill>
                    <a:schemeClr val="tx1"/>
                  </a:solidFill>
                </a:rPr>
                <a:t>DIRETTORI </a:t>
              </a:r>
              <a:r>
                <a:rPr lang="it-IT" altLang="it-IT" sz="1600" b="1" dirty="0" err="1" smtClean="0">
                  <a:solidFill>
                    <a:schemeClr val="tx1"/>
                  </a:solidFill>
                </a:rPr>
                <a:t>DI</a:t>
              </a:r>
              <a:r>
                <a:rPr lang="it-IT" altLang="it-IT" sz="1600" b="1" dirty="0" smtClean="0">
                  <a:solidFill>
                    <a:schemeClr val="tx1"/>
                  </a:solidFill>
                </a:rPr>
                <a:t> GARA - ADEMPIMENTI</a:t>
              </a: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dirty="0" smtClean="0">
                  <a:solidFill>
                    <a:schemeClr val="tx1"/>
                  </a:solidFill>
                </a:rPr>
                <a:t>      </a:t>
              </a:r>
              <a:r>
                <a:rPr lang="it-IT" altLang="it-IT" sz="1600" u="sng" dirty="0" smtClean="0">
                  <a:solidFill>
                    <a:schemeClr val="tx1"/>
                  </a:solidFill>
                </a:rPr>
                <a:t>Le comunicazioni al centro per l'impiego</a:t>
              </a:r>
              <a:r>
                <a:rPr lang="it-IT" altLang="it-IT" sz="1600" dirty="0" smtClean="0">
                  <a:solidFill>
                    <a:schemeClr val="tx1"/>
                  </a:solidFill>
                </a:rPr>
                <a:t> sono effettuate dalla FSN o la DSA o l'EPS competente, pure </a:t>
              </a:r>
              <a:r>
                <a:rPr lang="it-IT" altLang="it-IT" sz="1600" dirty="0" err="1" smtClean="0">
                  <a:solidFill>
                    <a:schemeClr val="tx1"/>
                  </a:solidFill>
                </a:rPr>
                <a:t>paralimpici</a:t>
              </a:r>
              <a:r>
                <a:rPr lang="it-IT" altLang="it-IT" sz="1600" dirty="0" smtClean="0">
                  <a:solidFill>
                    <a:schemeClr val="tx1"/>
                  </a:solidFill>
                </a:rPr>
                <a:t>, direttamente dalle proprie affiliate se </a:t>
              </a:r>
              <a:r>
                <a:rPr lang="it-IT" altLang="it-IT" sz="1600" dirty="0" err="1" smtClean="0">
                  <a:solidFill>
                    <a:schemeClr val="tx1"/>
                  </a:solidFill>
                </a:rPr>
                <a:t>cosi'</a:t>
              </a:r>
              <a:r>
                <a:rPr lang="it-IT" altLang="it-IT" sz="1600" dirty="0" smtClean="0">
                  <a:solidFill>
                    <a:schemeClr val="tx1"/>
                  </a:solidFill>
                </a:rPr>
                <a:t> previsto dai rispettivi organismi affilianti, o il CONI, il CIP e la </a:t>
              </a:r>
              <a:r>
                <a:rPr lang="it-IT" altLang="it-IT" sz="1600" dirty="0" err="1" smtClean="0">
                  <a:solidFill>
                    <a:schemeClr val="tx1"/>
                  </a:solidFill>
                </a:rPr>
                <a:t>societa‘</a:t>
              </a:r>
              <a:r>
                <a:rPr lang="it-IT" altLang="it-IT" sz="1600" dirty="0" smtClean="0">
                  <a:solidFill>
                    <a:schemeClr val="tx1"/>
                  </a:solidFill>
                </a:rPr>
                <a:t> Sport e salute S.p.A.</a:t>
              </a:r>
            </a:p>
            <a:p>
              <a:pPr marL="342900" indent="-342900" algn="just">
                <a:lnSpc>
                  <a:spcPct val="100000"/>
                </a:lnSpc>
                <a:spcBef>
                  <a:spcPct val="0"/>
                </a:spcBef>
                <a:buFont typeface="Wingdings" pitchFamily="2" charset="2"/>
                <a:buChar char="Ø"/>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per un ciclo integrato di prestazioni non superiori a trenta, in un arco temporale non superiore a tre mesi, e comunicate entro il trentesimo giorno successivo alla scadenza del trimestre solare</a:t>
              </a:r>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3447098"/>
            <a:chOff x="0" y="-203838"/>
            <a:chExt cx="9722997" cy="3293364"/>
          </a:xfrm>
        </p:grpSpPr>
        <p:sp>
          <p:nvSpPr>
            <p:cNvPr id="1784" name="TextBox 3"/>
            <p:cNvSpPr txBox="1"/>
            <p:nvPr/>
          </p:nvSpPr>
          <p:spPr>
            <a:xfrm>
              <a:off x="1003846" y="-203838"/>
              <a:ext cx="8719151" cy="329336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smtClean="0">
                  <a:solidFill>
                    <a:schemeClr val="tx1"/>
                  </a:solidFill>
                </a:rPr>
                <a:t>DIRETTORI </a:t>
              </a:r>
              <a:r>
                <a:rPr lang="it-IT" altLang="it-IT" sz="1600" b="1" dirty="0" err="1" smtClean="0">
                  <a:solidFill>
                    <a:schemeClr val="tx1"/>
                  </a:solidFill>
                </a:rPr>
                <a:t>DI</a:t>
              </a:r>
              <a:r>
                <a:rPr lang="it-IT" altLang="it-IT" sz="1600" b="1" dirty="0" smtClean="0">
                  <a:solidFill>
                    <a:schemeClr val="tx1"/>
                  </a:solidFill>
                </a:rPr>
                <a:t> GARA - ADEMPIMENTI</a:t>
              </a: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dirty="0" smtClean="0">
                  <a:solidFill>
                    <a:schemeClr val="tx1"/>
                  </a:solidFill>
                </a:rPr>
                <a:t>      Entro </a:t>
              </a:r>
              <a:r>
                <a:rPr lang="it-IT" altLang="it-IT" sz="1600" u="sng" dirty="0" smtClean="0">
                  <a:solidFill>
                    <a:schemeClr val="tx1"/>
                  </a:solidFill>
                </a:rPr>
                <a:t>dieci giorni</a:t>
              </a:r>
              <a:r>
                <a:rPr lang="it-IT" altLang="it-IT" sz="1600" dirty="0" smtClean="0">
                  <a:solidFill>
                    <a:schemeClr val="tx1"/>
                  </a:solidFill>
                </a:rPr>
                <a:t> dalle singole manifestazioni, la FSN o la DSA o l'EPS competente, anche </a:t>
              </a:r>
              <a:r>
                <a:rPr lang="it-IT" altLang="it-IT" sz="1600" dirty="0" err="1" smtClean="0">
                  <a:solidFill>
                    <a:schemeClr val="tx1"/>
                  </a:solidFill>
                </a:rPr>
                <a:t>paralimpici</a:t>
              </a:r>
              <a:r>
                <a:rPr lang="it-IT" altLang="it-IT" sz="1600" dirty="0" smtClean="0">
                  <a:solidFill>
                    <a:schemeClr val="tx1"/>
                  </a:solidFill>
                </a:rPr>
                <a:t>, o il CONI, il CIP e la </a:t>
              </a:r>
              <a:r>
                <a:rPr lang="it-IT" altLang="it-IT" sz="1600" dirty="0" err="1" smtClean="0">
                  <a:solidFill>
                    <a:schemeClr val="tx1"/>
                  </a:solidFill>
                </a:rPr>
                <a:t>societa'</a:t>
              </a:r>
              <a:r>
                <a:rPr lang="it-IT" altLang="it-IT" sz="1600" dirty="0" smtClean="0">
                  <a:solidFill>
                    <a:schemeClr val="tx1"/>
                  </a:solidFill>
                </a:rPr>
                <a:t> Sport e salute S.p.A. provvede, direttamente dalle proprie affiliate se </a:t>
              </a:r>
              <a:r>
                <a:rPr lang="it-IT" altLang="it-IT" sz="1600" dirty="0" err="1" smtClean="0">
                  <a:solidFill>
                    <a:schemeClr val="tx1"/>
                  </a:solidFill>
                </a:rPr>
                <a:t>cosi'</a:t>
              </a:r>
              <a:r>
                <a:rPr lang="it-IT" altLang="it-IT" sz="1600" dirty="0" smtClean="0">
                  <a:solidFill>
                    <a:schemeClr val="tx1"/>
                  </a:solidFill>
                </a:rPr>
                <a:t> previsto dai rispettivi organismi affilianti, alla comunicazione all'interno del RAS:</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AutoNum type="arabicParenR"/>
                <a:defRPr/>
              </a:pPr>
              <a:r>
                <a:rPr lang="it-IT" altLang="it-IT" sz="1600" dirty="0" smtClean="0">
                  <a:solidFill>
                    <a:schemeClr val="tx1"/>
                  </a:solidFill>
                </a:rPr>
                <a:t>dei soggetti convocati</a:t>
              </a:r>
            </a:p>
            <a:p>
              <a:pPr marL="342900" indent="-342900" algn="just">
                <a:lnSpc>
                  <a:spcPct val="100000"/>
                </a:lnSpc>
                <a:spcBef>
                  <a:spcPct val="0"/>
                </a:spcBef>
                <a:buAutoNum type="arabicParenR"/>
                <a:defRPr/>
              </a:pPr>
              <a:r>
                <a:rPr lang="it-IT" altLang="it-IT" sz="1600" dirty="0" smtClean="0">
                  <a:solidFill>
                    <a:schemeClr val="tx1"/>
                  </a:solidFill>
                </a:rPr>
                <a:t>dei relativi compensi agli stessi riconosciuti </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defRPr/>
              </a:pPr>
              <a:r>
                <a:rPr lang="it-IT" altLang="it-IT" sz="1600" dirty="0" smtClean="0">
                  <a:solidFill>
                    <a:schemeClr val="tx1"/>
                  </a:solidFill>
                </a:rPr>
                <a:t>e la medesima comunicazione sono effettuate dalla FSN o la DSA o l'EPS</a:t>
              </a:r>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26</a:t>
            </a:fld>
            <a:endParaRPr/>
          </a:p>
        </p:txBody>
      </p:sp>
      <p:sp>
        <p:nvSpPr>
          <p:cNvPr id="1805" name="Rectangle 1"/>
          <p:cNvSpPr/>
          <p:nvPr/>
        </p:nvSpPr>
        <p:spPr>
          <a:xfrm>
            <a:off x="0" y="-1611560"/>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a:p>
        </p:txBody>
      </p:sp>
      <p:grpSp>
        <p:nvGrpSpPr>
          <p:cNvPr id="2" name="Group 26"/>
          <p:cNvGrpSpPr/>
          <p:nvPr/>
        </p:nvGrpSpPr>
        <p:grpSpPr>
          <a:xfrm>
            <a:off x="809588" y="1571612"/>
            <a:ext cx="4565561" cy="3068942"/>
            <a:chOff x="0" y="0"/>
            <a:chExt cx="4565559" cy="3068933"/>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249900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sz="2400" dirty="0">
                  <a:solidFill>
                    <a:schemeClr val="bg1"/>
                  </a:solidFill>
                </a:rPr>
                <a:t>Titolo V: Disposizioni in materia di lavoro sportivo</a:t>
              </a:r>
              <a:r>
                <a:rPr lang="it-IT" altLang="it-IT" dirty="0">
                  <a:solidFill>
                    <a:schemeClr val="bg1"/>
                  </a:solidFill>
                </a:rPr>
                <a:t>  </a:t>
              </a:r>
            </a:p>
            <a:p>
              <a:pPr>
                <a:lnSpc>
                  <a:spcPct val="110000"/>
                </a:lnSpc>
                <a:defRPr sz="2400">
                  <a:solidFill>
                    <a:srgbClr val="FFFFFF"/>
                  </a:solidFill>
                  <a:latin typeface="Raleway Light"/>
                  <a:ea typeface="Raleway Light"/>
                  <a:cs typeface="Raleway Light"/>
                  <a:sym typeface="Raleway Light"/>
                </a:defRPr>
              </a:pPr>
              <a:r>
                <a:rPr lang="it-IT" altLang="it-IT" dirty="0">
                  <a:solidFill>
                    <a:schemeClr val="bg1"/>
                  </a:solidFill>
                  <a:ea typeface="Arial Unicode MS" pitchFamily="34" charset="-128"/>
                  <a:cs typeface="Arial Unicode MS" pitchFamily="34" charset="-128"/>
                </a:rPr>
                <a:t>Art. 37 Rapporti di collaborazione coordinata e continuativa di carattere amministrativo gestionale</a:t>
              </a:r>
              <a:endParaRPr dirty="0"/>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2634381079"/>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11046101"/>
            <a:chOff x="0" y="-203838"/>
            <a:chExt cx="9722997" cy="11046059"/>
          </a:xfrm>
        </p:grpSpPr>
        <p:sp>
          <p:nvSpPr>
            <p:cNvPr id="1784" name="TextBox 3"/>
            <p:cNvSpPr txBox="1"/>
            <p:nvPr/>
          </p:nvSpPr>
          <p:spPr>
            <a:xfrm>
              <a:off x="1003846" y="-203838"/>
              <a:ext cx="8719151" cy="1104605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err="1">
                  <a:solidFill>
                    <a:schemeClr val="tx1"/>
                  </a:solidFill>
                </a:rPr>
                <a:t>CO.CO.CO</a:t>
              </a:r>
              <a:r>
                <a:rPr lang="it-IT" altLang="it-IT" sz="1600" b="1" dirty="0">
                  <a:solidFill>
                    <a:schemeClr val="tx1"/>
                  </a:solidFill>
                </a:rPr>
                <a:t> A CARATTERE AMMINISTRATIVO GESTIONALE (ART.37)</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Ricorrendone   i   presupposti,   l'</a:t>
              </a:r>
              <a:r>
                <a:rPr lang="it-IT" altLang="it-IT" sz="1600" dirty="0" err="1">
                  <a:solidFill>
                    <a:schemeClr val="tx1"/>
                  </a:solidFill>
                </a:rPr>
                <a:t>attivita</a:t>
              </a:r>
              <a:r>
                <a:rPr lang="it-IT" altLang="it-IT" sz="1600" dirty="0">
                  <a:solidFill>
                    <a:schemeClr val="tx1"/>
                  </a:solidFill>
                </a:rPr>
                <a:t>'   di   carattere amministrativo-gestionale  resa   in   favore   delle   ASD/SSD,  delle  Federazioni  Sportive Nazionali, delle  Discipline  Sportive  Associate  e  degli  Enti  di Promozione Sportiva, anche </a:t>
              </a:r>
              <a:r>
                <a:rPr lang="it-IT" altLang="it-IT" sz="1600" dirty="0" err="1">
                  <a:solidFill>
                    <a:schemeClr val="tx1"/>
                  </a:solidFill>
                </a:rPr>
                <a:t>paralimpici</a:t>
              </a:r>
              <a:r>
                <a:rPr lang="it-IT" altLang="it-IT" sz="1600" dirty="0">
                  <a:solidFill>
                    <a:schemeClr val="tx1"/>
                  </a:solidFill>
                </a:rPr>
                <a:t>, riconosciuti dal CONI  o  dal  CIP,  </a:t>
              </a:r>
              <a:r>
                <a:rPr lang="it-IT" altLang="it-IT" sz="1600" u="sng" dirty="0" err="1">
                  <a:solidFill>
                    <a:schemeClr val="tx1"/>
                  </a:solidFill>
                </a:rPr>
                <a:t>puo'</a:t>
              </a:r>
              <a:r>
                <a:rPr lang="it-IT" altLang="it-IT" sz="1600" dirty="0">
                  <a:solidFill>
                    <a:schemeClr val="tx1"/>
                  </a:solidFill>
                </a:rPr>
                <a:t>  essere oggetto di collaborazioni ai sensi dell'articolo 409, comma 1, n.  3,del codice di procedura civile</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u="sng" dirty="0">
                  <a:solidFill>
                    <a:srgbClr val="00B050"/>
                  </a:solidFill>
                </a:rPr>
                <a:t>Non rientrano tra i soggetti di cui al presente articolo coloro che forniscono attività di carattere amministrativo-gestionale nell’ambito di una professione per il cui esercizio devono essere iscritti in appositi albi o elenchi tenuti dai rispettivi ordini professionali</a:t>
              </a: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Non sono considerate “lavoro sportivo”, ma sia ai fini previdenziali che tributari, è regolata come le </a:t>
              </a:r>
              <a:r>
                <a:rPr lang="it-IT" altLang="it-IT" sz="1600" dirty="0" err="1">
                  <a:solidFill>
                    <a:schemeClr val="tx1"/>
                  </a:solidFill>
                </a:rPr>
                <a:t>co.co.co</a:t>
              </a:r>
              <a:r>
                <a:rPr lang="it-IT" altLang="it-IT" sz="1600" dirty="0">
                  <a:solidFill>
                    <a:schemeClr val="tx1"/>
                  </a:solidFill>
                </a:rPr>
                <a:t> sportive dilettantistiche  viste sopra</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11750974"/>
            <a:chOff x="0" y="-203838"/>
            <a:chExt cx="9722997" cy="11750929"/>
          </a:xfrm>
        </p:grpSpPr>
        <p:sp>
          <p:nvSpPr>
            <p:cNvPr id="1784" name="TextBox 3"/>
            <p:cNvSpPr txBox="1"/>
            <p:nvPr/>
          </p:nvSpPr>
          <p:spPr>
            <a:xfrm>
              <a:off x="1003846" y="-203838"/>
              <a:ext cx="8719151" cy="1175092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err="1">
                  <a:solidFill>
                    <a:schemeClr val="tx1"/>
                  </a:solidFill>
                </a:rPr>
                <a:t>CO.CO.CO</a:t>
              </a:r>
              <a:r>
                <a:rPr lang="it-IT" altLang="it-IT" sz="1600" b="1" dirty="0">
                  <a:solidFill>
                    <a:schemeClr val="tx1"/>
                  </a:solidFill>
                </a:rPr>
                <a:t> A CARATTERE AMMINISTRATIVO GESTIONALE (ART.37)</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Non sono considerate “lavoro sportivo”, ma sia ai fini previdenziali che tributari, </a:t>
              </a:r>
              <a:r>
                <a:rPr lang="it-IT" altLang="it-IT" sz="1600" dirty="0" smtClean="0">
                  <a:solidFill>
                    <a:schemeClr val="tx1"/>
                  </a:solidFill>
                </a:rPr>
                <a:t>godono delle relative franchigie e, </a:t>
              </a:r>
              <a:r>
                <a:rPr lang="it-IT" altLang="it-IT" sz="1600" dirty="0" smtClean="0">
                  <a:solidFill>
                    <a:srgbClr val="00B050"/>
                  </a:solidFill>
                </a:rPr>
                <a:t>ai fini previdenziali</a:t>
              </a:r>
              <a:r>
                <a:rPr lang="it-IT" altLang="it-IT" sz="1600" dirty="0" smtClean="0">
                  <a:solidFill>
                    <a:schemeClr val="tx1"/>
                  </a:solidFill>
                </a:rPr>
                <a:t>, delle relative aliquote</a:t>
              </a: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Di conseguenza:</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Se dipendenti, contratto di lavoro subordinato di diritto comune ( con piene tutele)</a:t>
              </a: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Se </a:t>
              </a:r>
              <a:r>
                <a:rPr lang="it-IT" altLang="it-IT" sz="1600" dirty="0" err="1">
                  <a:solidFill>
                    <a:schemeClr val="tx1"/>
                  </a:solidFill>
                </a:rPr>
                <a:t>co.co.co</a:t>
              </a:r>
              <a:r>
                <a:rPr lang="it-IT" altLang="it-IT" sz="1600" dirty="0">
                  <a:solidFill>
                    <a:schemeClr val="tx1"/>
                  </a:solidFill>
                </a:rPr>
                <a:t> non beneficeranno della presunzione di legge ( 24 ore..)</a:t>
              </a: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Si ritiene possibile comunque anche una </a:t>
              </a:r>
              <a:r>
                <a:rPr lang="it-IT" altLang="it-IT" sz="1600" dirty="0" err="1">
                  <a:solidFill>
                    <a:schemeClr val="tx1"/>
                  </a:solidFill>
                </a:rPr>
                <a:t>co.co.co.</a:t>
              </a:r>
              <a:r>
                <a:rPr lang="it-IT" altLang="it-IT" sz="1600" dirty="0">
                  <a:solidFill>
                    <a:schemeClr val="tx1"/>
                  </a:solidFill>
                </a:rPr>
                <a:t> </a:t>
              </a:r>
              <a:r>
                <a:rPr lang="it-IT" altLang="it-IT" sz="1600" dirty="0" err="1">
                  <a:solidFill>
                    <a:schemeClr val="tx1"/>
                  </a:solidFill>
                </a:rPr>
                <a:t>eterorganizzata</a:t>
              </a:r>
              <a:r>
                <a:rPr lang="it-IT" altLang="it-IT" sz="1600" dirty="0">
                  <a:solidFill>
                    <a:schemeClr val="tx1"/>
                  </a:solidFill>
                </a:rPr>
                <a:t>, con la deroga del Job act, essendo sicuramente rese ai fini istituzionali </a:t>
              </a:r>
            </a:p>
            <a:p>
              <a:pPr marL="342900" indent="-342900" algn="just">
                <a:lnSpc>
                  <a:spcPct val="100000"/>
                </a:lnSpc>
                <a:spcBef>
                  <a:spcPct val="0"/>
                </a:spcBef>
                <a:buFont typeface="Wingdings" pitchFamily="2" charset="2"/>
                <a:buChar char="Ø"/>
                <a:defRPr/>
              </a:pPr>
              <a:r>
                <a:rPr lang="it-IT" altLang="it-IT" sz="1600" dirty="0">
                  <a:solidFill>
                    <a:schemeClr val="tx1"/>
                  </a:solidFill>
                </a:rPr>
                <a:t>Soggetti a tutti gli adempimenti nelle forme </a:t>
              </a:r>
              <a:r>
                <a:rPr lang="it-IT" altLang="it-IT" sz="1600" dirty="0" smtClean="0">
                  <a:solidFill>
                    <a:schemeClr val="tx1"/>
                  </a:solidFill>
                </a:rPr>
                <a:t>ordinarie</a:t>
              </a: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29</a:t>
            </a:fld>
            <a:endParaRPr/>
          </a:p>
        </p:txBody>
      </p:sp>
      <p:sp>
        <p:nvSpPr>
          <p:cNvPr id="1805" name="Rectangle 1"/>
          <p:cNvSpPr/>
          <p:nvPr/>
        </p:nvSpPr>
        <p:spPr>
          <a:xfrm>
            <a:off x="0" y="-1611560"/>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a:p>
        </p:txBody>
      </p:sp>
      <p:grpSp>
        <p:nvGrpSpPr>
          <p:cNvPr id="2" name="Group 26"/>
          <p:cNvGrpSpPr/>
          <p:nvPr/>
        </p:nvGrpSpPr>
        <p:grpSpPr>
          <a:xfrm>
            <a:off x="809588" y="1571612"/>
            <a:ext cx="4565561" cy="1036977"/>
            <a:chOff x="0" y="0"/>
            <a:chExt cx="4565559" cy="1036973"/>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46704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sz="2400" dirty="0" smtClean="0">
                  <a:solidFill>
                    <a:schemeClr val="bg1"/>
                  </a:solidFill>
                </a:rPr>
                <a:t>I Premi</a:t>
              </a:r>
              <a:endParaRPr dirty="0"/>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4228554436"/>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865874" cy="11538543"/>
            <a:chOff x="0" y="-203838"/>
            <a:chExt cx="9865873" cy="11538499"/>
          </a:xfrm>
        </p:grpSpPr>
        <p:sp>
          <p:nvSpPr>
            <p:cNvPr id="1784" name="TextBox 3"/>
            <p:cNvSpPr txBox="1"/>
            <p:nvPr/>
          </p:nvSpPr>
          <p:spPr>
            <a:xfrm>
              <a:off x="1146722" y="-203838"/>
              <a:ext cx="8719151" cy="1153849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30000"/>
                </a:lnSpc>
                <a:defRPr sz="1100">
                  <a:solidFill>
                    <a:srgbClr val="969696"/>
                  </a:solidFill>
                </a:defRPr>
              </a:lvl1pPr>
            </a:lstStyle>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1" i="0" u="none" strike="noStrike" kern="0" cap="none" spc="0" normalizeH="0" baseline="0" noProof="0" dirty="0" smtClean="0">
                  <a:ln>
                    <a:noFill/>
                  </a:ln>
                  <a:solidFill>
                    <a:srgbClr val="2C2C2C"/>
                  </a:solidFill>
                  <a:effectLst/>
                  <a:uLnTx/>
                  <a:uFillTx/>
                  <a:latin typeface="Open Sans"/>
                  <a:sym typeface="Open Sans"/>
                </a:rPr>
                <a:t>NOVITA’</a:t>
              </a: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1" i="0" u="none" strike="noStrike" kern="0" cap="none" spc="0" normalizeH="0" baseline="0" noProof="0" dirty="0" smtClean="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1" i="0" u="none" strike="noStrike" kern="0" cap="none" spc="0" normalizeH="0" baseline="0" noProof="0" dirty="0" smtClean="0">
                  <a:ln>
                    <a:noFill/>
                  </a:ln>
                  <a:solidFill>
                    <a:srgbClr val="2C2C2C"/>
                  </a:solidFill>
                  <a:effectLst/>
                  <a:uLnTx/>
                  <a:uFillTx/>
                  <a:latin typeface="Open Sans"/>
                  <a:sym typeface="Open Sans"/>
                </a:rPr>
                <a:t>Art</a:t>
              </a:r>
              <a:r>
                <a:rPr kumimoji="0" lang="it-IT" altLang="it-IT" sz="1600" b="1" i="0" u="none" strike="noStrike" kern="0" cap="none" spc="0" normalizeH="0" baseline="0" noProof="0" dirty="0">
                  <a:ln>
                    <a:noFill/>
                  </a:ln>
                  <a:solidFill>
                    <a:srgbClr val="2C2C2C"/>
                  </a:solidFill>
                  <a:effectLst/>
                  <a:uLnTx/>
                  <a:uFillTx/>
                  <a:latin typeface="Open Sans"/>
                  <a:sym typeface="Open Sans"/>
                </a:rPr>
                <a:t>. 67 TUIR   - nuova versione </a:t>
              </a:r>
              <a:r>
                <a:rPr kumimoji="0" lang="it-IT" altLang="it-IT" sz="1600" b="1" i="0" u="sng" strike="noStrike" kern="0" cap="none" spc="0" normalizeH="0" baseline="0" noProof="0" dirty="0">
                  <a:ln>
                    <a:noFill/>
                  </a:ln>
                  <a:solidFill>
                    <a:srgbClr val="2C2C2C"/>
                  </a:solidFill>
                  <a:effectLst/>
                  <a:uLnTx/>
                  <a:uFillTx/>
                  <a:latin typeface="Open Sans"/>
                  <a:sym typeface="Open Sans"/>
                </a:rPr>
                <a:t>dal 1 luglio 2023</a:t>
              </a: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lang="it-IT" altLang="it-IT" sz="1600" dirty="0">
                <a:solidFill>
                  <a:srgbClr val="2C2C2C"/>
                </a:solidFill>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r>
                <a:rPr kumimoji="0" lang="it-IT" altLang="it-IT" sz="1600" b="0" i="0" u="none" strike="noStrike" kern="0" cap="none" spc="0" normalizeH="0" baseline="0" noProof="0" dirty="0" smtClean="0">
                  <a:ln>
                    <a:noFill/>
                  </a:ln>
                  <a:solidFill>
                    <a:srgbClr val="2C2C2C"/>
                  </a:solidFill>
                  <a:effectLst/>
                  <a:uLnTx/>
                  <a:uFillTx/>
                  <a:latin typeface="Open Sans"/>
                  <a:sym typeface="Open Sans"/>
                </a:rPr>
                <a:t>     “ </a:t>
              </a:r>
              <a:r>
                <a:rPr lang="it-IT" altLang="it-IT" sz="1600" dirty="0">
                  <a:solidFill>
                    <a:srgbClr val="2C2C2C"/>
                  </a:solidFill>
                </a:rPr>
                <a:t>le </a:t>
              </a:r>
              <a:r>
                <a:rPr lang="it-IT" altLang="it-IT" sz="1600" dirty="0" err="1">
                  <a:solidFill>
                    <a:srgbClr val="2C2C2C"/>
                  </a:solidFill>
                </a:rPr>
                <a:t>indennita'</a:t>
              </a:r>
              <a:r>
                <a:rPr lang="it-IT" altLang="it-IT" sz="1600" dirty="0">
                  <a:solidFill>
                    <a:srgbClr val="2C2C2C"/>
                  </a:solidFill>
                </a:rPr>
                <a:t> di trasferta, i rimborsi forfetari di  spesa,  i premi e i compensi erogati ai direttori artistici ed ai collaboratori tecnici per prestazioni di natura non professionale da parte di cori,bande  musicali   e   filo-drammatiche   che   perseguono   </a:t>
              </a:r>
              <a:r>
                <a:rPr lang="it-IT" altLang="it-IT" sz="1600" dirty="0" err="1">
                  <a:solidFill>
                    <a:srgbClr val="2C2C2C"/>
                  </a:solidFill>
                </a:rPr>
                <a:t>finalita‘</a:t>
              </a:r>
              <a:r>
                <a:rPr lang="it-IT" altLang="it-IT" sz="1600" dirty="0">
                  <a:solidFill>
                    <a:srgbClr val="2C2C2C"/>
                  </a:solidFill>
                </a:rPr>
                <a:t> dilettantistiche</a:t>
              </a:r>
              <a:r>
                <a:rPr lang="it-IT" altLang="it-IT" sz="1600" strike="sngStrike" dirty="0">
                  <a:solidFill>
                    <a:srgbClr val="2C2C2C"/>
                  </a:solidFill>
                </a:rPr>
                <a:t>,  </a:t>
              </a:r>
              <a:r>
                <a:rPr lang="it-IT" altLang="it-IT" sz="1600" u="sng" strike="sngStrike" dirty="0">
                  <a:solidFill>
                    <a:srgbClr val="2C2C2C"/>
                  </a:solidFill>
                </a:rPr>
                <a:t>e  quelli  erogati   nell'esercizio   diretto   di </a:t>
              </a:r>
              <a:r>
                <a:rPr lang="it-IT" altLang="it-IT" sz="1600" u="sng" strike="sngStrike" dirty="0" err="1">
                  <a:solidFill>
                    <a:srgbClr val="2C2C2C"/>
                  </a:solidFill>
                </a:rPr>
                <a:t>attivita'</a:t>
              </a:r>
              <a:r>
                <a:rPr lang="it-IT" altLang="it-IT" sz="1600" u="sng" strike="sngStrike" dirty="0">
                  <a:solidFill>
                    <a:srgbClr val="2C2C2C"/>
                  </a:solidFill>
                </a:rPr>
                <a:t> sportive dilettantistiche dal CONI, dalla </a:t>
              </a:r>
              <a:r>
                <a:rPr lang="it-IT" altLang="it-IT" sz="1600" u="sng" strike="sngStrike" dirty="0" err="1">
                  <a:solidFill>
                    <a:srgbClr val="2C2C2C"/>
                  </a:solidFill>
                </a:rPr>
                <a:t>societa'</a:t>
              </a:r>
              <a:r>
                <a:rPr lang="it-IT" altLang="it-IT" sz="1600" u="sng" strike="sngStrike" dirty="0">
                  <a:solidFill>
                    <a:srgbClr val="2C2C2C"/>
                  </a:solidFill>
                </a:rPr>
                <a:t> Sport  e salute  Spa,  dalle  Federazioni  sportive   nazionali,   dall'Unione Nazionale per l'Incremento delle Razze Equine (UNIRE), dagli enti  di promozione sportiva  ((,  dagli  enti  VSS  (</a:t>
              </a:r>
              <a:r>
                <a:rPr lang="it-IT" altLang="it-IT" sz="1600" u="sng" strike="sngStrike" dirty="0" err="1" smtClean="0">
                  <a:solidFill>
                    <a:srgbClr val="2C2C2C"/>
                  </a:solidFill>
                </a:rPr>
                <a:t>Verbandder</a:t>
              </a:r>
              <a:r>
                <a:rPr lang="it-IT" altLang="it-IT" sz="1600" u="sng" strike="sngStrike" dirty="0" smtClean="0">
                  <a:solidFill>
                    <a:srgbClr val="2C2C2C"/>
                  </a:solidFill>
                </a:rPr>
                <a:t> </a:t>
              </a:r>
              <a:r>
                <a:rPr lang="it-IT" altLang="it-IT" sz="1600" u="sng" strike="sngStrike" dirty="0" err="1" smtClean="0">
                  <a:solidFill>
                    <a:srgbClr val="2C2C2C"/>
                  </a:solidFill>
                </a:rPr>
                <a:t>Südtiroler</a:t>
              </a:r>
              <a:r>
                <a:rPr lang="it-IT" altLang="it-IT" sz="1600" u="sng" strike="sngStrike" dirty="0" smtClean="0">
                  <a:solidFill>
                    <a:srgbClr val="2C2C2C"/>
                  </a:solidFill>
                </a:rPr>
                <a:t> </a:t>
              </a:r>
              <a:r>
                <a:rPr lang="it-IT" altLang="it-IT" sz="1600" u="sng" strike="sngStrike" dirty="0" err="1" smtClean="0">
                  <a:solidFill>
                    <a:srgbClr val="2C2C2C"/>
                  </a:solidFill>
                </a:rPr>
                <a:t>Sportvereine</a:t>
              </a:r>
              <a:r>
                <a:rPr lang="it-IT" altLang="it-IT" sz="1600" u="sng" strike="sngStrike" dirty="0" smtClean="0">
                  <a:solidFill>
                    <a:srgbClr val="2C2C2C"/>
                  </a:solidFill>
                </a:rPr>
                <a:t>  </a:t>
              </a:r>
              <a:r>
                <a:rPr lang="it-IT" altLang="it-IT" sz="1600" u="sng" strike="sngStrike" dirty="0">
                  <a:solidFill>
                    <a:srgbClr val="2C2C2C"/>
                  </a:solidFill>
                </a:rPr>
                <a:t>-  Federazione  delle   associazioni   sportive   </a:t>
              </a:r>
              <a:r>
                <a:rPr lang="it-IT" altLang="it-IT" sz="1600" u="sng" strike="sngStrike" dirty="0" smtClean="0">
                  <a:solidFill>
                    <a:srgbClr val="2C2C2C"/>
                  </a:solidFill>
                </a:rPr>
                <a:t>della Provincia </a:t>
              </a:r>
              <a:r>
                <a:rPr lang="it-IT" altLang="it-IT" sz="1600" u="sng" strike="sngStrike" dirty="0">
                  <a:solidFill>
                    <a:srgbClr val="2C2C2C"/>
                  </a:solidFill>
                </a:rPr>
                <a:t>autonoma di Bolzano) e USSA (Unione delle </a:t>
              </a:r>
              <a:r>
                <a:rPr lang="it-IT" altLang="it-IT" sz="1600" u="sng" strike="sngStrike" dirty="0" err="1">
                  <a:solidFill>
                    <a:srgbClr val="2C2C2C"/>
                  </a:solidFill>
                </a:rPr>
                <a:t>societa'</a:t>
              </a:r>
              <a:r>
                <a:rPr lang="it-IT" altLang="it-IT" sz="1600" u="sng" strike="sngStrike" dirty="0">
                  <a:solidFill>
                    <a:srgbClr val="2C2C2C"/>
                  </a:solidFill>
                </a:rPr>
                <a:t> sportive altoatesine) operanti prevalentemente  nella  provincia  autonoma  di Bolzano)) e da qualunque organismo, comunque denominato, che persegua </a:t>
              </a:r>
              <a:r>
                <a:rPr lang="it-IT" altLang="it-IT" sz="1600" u="sng" strike="sngStrike" dirty="0" err="1">
                  <a:solidFill>
                    <a:srgbClr val="2C2C2C"/>
                  </a:solidFill>
                </a:rPr>
                <a:t>finalita'</a:t>
              </a:r>
              <a:r>
                <a:rPr lang="it-IT" altLang="it-IT" sz="1600" u="sng" strike="sngStrike" dirty="0">
                  <a:solidFill>
                    <a:srgbClr val="2C2C2C"/>
                  </a:solidFill>
                </a:rPr>
                <a:t> sportive dilettantistiche e che da essi  sia  riconosciuto.</a:t>
              </a:r>
            </a:p>
            <a:p>
              <a:pPr marL="342900" lvl="0" indent="-342900" algn="just">
                <a:lnSpc>
                  <a:spcPct val="100000"/>
                </a:lnSpc>
                <a:spcBef>
                  <a:spcPct val="0"/>
                </a:spcBef>
                <a:defRPr/>
              </a:pPr>
              <a:r>
                <a:rPr lang="it-IT" altLang="it-IT" sz="1600" dirty="0">
                  <a:solidFill>
                    <a:srgbClr val="2C2C2C"/>
                  </a:solidFill>
                </a:rPr>
                <a:t>      </a:t>
              </a:r>
              <a:r>
                <a:rPr lang="it-IT" altLang="it-IT" sz="1600" u="sng" strike="sngStrike" dirty="0">
                  <a:solidFill>
                    <a:srgbClr val="2C2C2C"/>
                  </a:solidFill>
                </a:rPr>
                <a:t> Tale disposizione si applica  anche  ai  rapporti  di collaborazione coordinata e continuativa di carattere amministrativo-gestionale  </a:t>
              </a:r>
              <a:r>
                <a:rPr lang="it-IT" altLang="it-IT" sz="1600" u="sng" strike="sngStrike" dirty="0" err="1">
                  <a:solidFill>
                    <a:srgbClr val="2C2C2C"/>
                  </a:solidFill>
                </a:rPr>
                <a:t>dinatura</a:t>
              </a:r>
              <a:r>
                <a:rPr lang="it-IT" altLang="it-IT" sz="1600" u="sng" strike="sngStrike" dirty="0">
                  <a:solidFill>
                    <a:srgbClr val="2C2C2C"/>
                  </a:solidFill>
                </a:rPr>
                <a:t> non professionale resi in favore di  </a:t>
              </a:r>
              <a:r>
                <a:rPr lang="it-IT" altLang="it-IT" sz="1600" u="sng" strike="sngStrike" dirty="0" err="1">
                  <a:solidFill>
                    <a:srgbClr val="2C2C2C"/>
                  </a:solidFill>
                </a:rPr>
                <a:t>societa'</a:t>
              </a:r>
              <a:r>
                <a:rPr lang="it-IT" altLang="it-IT" sz="1600" u="sng" strike="sngStrike" dirty="0">
                  <a:solidFill>
                    <a:srgbClr val="2C2C2C"/>
                  </a:solidFill>
                </a:rPr>
                <a:t>  e  associazioni sportive dilettantistiche; </a:t>
              </a:r>
              <a:endParaRPr lang="it-IT" altLang="it-IT" sz="1600" u="sng" strike="sngStrike" dirty="0" smtClean="0">
                <a:solidFill>
                  <a:srgbClr val="2C2C2C"/>
                </a:solidFill>
              </a:endParaRPr>
            </a:p>
            <a:p>
              <a:pPr marL="342900" lvl="0" indent="-342900" algn="just">
                <a:lnSpc>
                  <a:spcPct val="100000"/>
                </a:lnSpc>
                <a:spcBef>
                  <a:spcPct val="0"/>
                </a:spcBef>
                <a:defRPr/>
              </a:pPr>
              <a:endParaRPr lang="it-IT" altLang="it-IT" sz="1600" u="sng" strike="sngStrike" dirty="0" smtClean="0">
                <a:solidFill>
                  <a:srgbClr val="2C2C2C"/>
                </a:solidFill>
              </a:endParaRPr>
            </a:p>
            <a:p>
              <a:pPr marL="342900" lvl="0" indent="-342900" algn="just">
                <a:lnSpc>
                  <a:spcPct val="100000"/>
                </a:lnSpc>
                <a:spcBef>
                  <a:spcPct val="0"/>
                </a:spcBef>
                <a:defRPr/>
              </a:pPr>
              <a:endParaRPr lang="it-IT" altLang="it-IT" sz="1600" dirty="0" smtClean="0">
                <a:solidFill>
                  <a:srgbClr val="2C2C2C"/>
                </a:solidFill>
              </a:endParaRPr>
            </a:p>
            <a:p>
              <a:pPr marL="342900" lvl="0" indent="-342900" algn="just">
                <a:lnSpc>
                  <a:spcPct val="100000"/>
                </a:lnSpc>
                <a:spcBef>
                  <a:spcPct val="0"/>
                </a:spcBef>
                <a:defRPr/>
              </a:pPr>
              <a:endParaRPr lang="it-IT" altLang="it-IT" sz="1600" u="sng" strike="sngStrike" dirty="0">
                <a:solidFill>
                  <a:srgbClr val="2C2C2C"/>
                </a:solidFill>
              </a:endParaRPr>
            </a:p>
            <a:p>
              <a:pPr marL="342900" lvl="0" indent="-342900" algn="just">
                <a:lnSpc>
                  <a:spcPct val="100000"/>
                </a:lnSpc>
                <a:spcBef>
                  <a:spcPct val="0"/>
                </a:spcBef>
                <a:defRPr/>
              </a:pPr>
              <a:endParaRPr lang="it-IT" altLang="it-IT" sz="1600" dirty="0">
                <a:solidFill>
                  <a:srgbClr val="2C2C2C"/>
                </a:solidFill>
              </a:endParaRPr>
            </a:p>
            <a:p>
              <a:pPr marL="342900" lvl="0" indent="-342900" algn="just">
                <a:lnSpc>
                  <a:spcPct val="100000"/>
                </a:lnSpc>
                <a:spcBef>
                  <a:spcPct val="0"/>
                </a:spcBef>
                <a:defRPr/>
              </a:pPr>
              <a:endParaRPr lang="it-IT" altLang="it-IT" sz="1600" dirty="0">
                <a:solidFill>
                  <a:srgbClr val="2C2C2C"/>
                </a:solidFill>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16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 typeface="Wingdings" pitchFamily="2" charset="2"/>
                <a:buChar char="Ø"/>
                <a:tabLst/>
                <a:defRPr/>
              </a:pPr>
              <a:endParaRPr kumimoji="0" lang="it-IT" alt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just" defTabSz="914400" rtl="0" eaLnBrk="1" fontAlgn="auto" latinLnBrk="0" hangingPunct="0">
                <a:lnSpc>
                  <a:spcPct val="100000"/>
                </a:lnSpc>
                <a:spcBef>
                  <a:spcPct val="0"/>
                </a:spcBef>
                <a:spcAft>
                  <a:spcPts val="0"/>
                </a:spcAft>
                <a:buClrTx/>
                <a:buSzTx/>
                <a:buFontTx/>
                <a:buNone/>
                <a:tabLst/>
                <a:defRPr/>
              </a:pPr>
              <a:r>
                <a:rPr kumimoji="0" lang="it-IT" altLang="it-IT" sz="1800" b="0" i="1" u="none" strike="noStrike" kern="0" cap="none" spc="0" normalizeH="0" baseline="0" noProof="0" dirty="0">
                  <a:ln>
                    <a:noFill/>
                  </a:ln>
                  <a:solidFill>
                    <a:srgbClr val="2C2C2C"/>
                  </a:solidFill>
                  <a:effectLst/>
                  <a:uLnTx/>
                  <a:uFillTx/>
                  <a:latin typeface="Open Sans"/>
                  <a:sym typeface="Open Sans"/>
                </a:rPr>
                <a:t> ” </a:t>
              </a:r>
              <a:r>
                <a:rPr kumimoji="0" sz="1800" b="0" i="0" u="none" strike="noStrike" kern="0" cap="none" spc="0" normalizeH="0" baseline="0" noProof="0" dirty="0">
                  <a:ln>
                    <a:noFill/>
                  </a:ln>
                  <a:solidFill>
                    <a:srgbClr val="2C2C2C"/>
                  </a:solidFill>
                  <a:effectLst/>
                  <a:uLnTx/>
                  <a:uFillTx/>
                  <a:latin typeface="Open Sans"/>
                  <a:sym typeface="Open Sans"/>
                </a:rPr>
                <a:t> </a:t>
              </a:r>
              <a:endParaRPr kumimoji="0" 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969696"/>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sz="2000" b="0" i="0" u="none" strike="noStrike" kern="0" cap="none" spc="0" normalizeH="0" baseline="0" noProof="0" dirty="0">
                <a:ln>
                  <a:noFill/>
                </a:ln>
                <a:solidFill>
                  <a:srgbClr val="969696"/>
                </a:solidFill>
                <a:effectLst/>
                <a:uLnTx/>
                <a:uFillTx/>
                <a:latin typeface="Open Sans"/>
                <a:sym typeface="Open Sans"/>
              </a:endParaRPr>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sym typeface="Open Sans"/>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2C2C2C"/>
                </a:solidFill>
                <a:effectLst/>
                <a:uLnTx/>
                <a:uFillTx/>
                <a:latin typeface="Open Sans"/>
                <a:sym typeface="Open Sans"/>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it-IT" sz="2400" b="0" i="0" u="none" strike="noStrike" kern="0" cap="none" spc="0" normalizeH="0" baseline="0" noProof="0" dirty="0">
                  <a:ln>
                    <a:noFill/>
                  </a:ln>
                  <a:solidFill>
                    <a:srgbClr val="2C2C2C"/>
                  </a:solidFill>
                  <a:effectLst/>
                  <a:uLnTx/>
                  <a:uFillTx/>
                  <a:latin typeface="Montserrat SemiBold"/>
                  <a:sym typeface="Montserrat SemiBold"/>
                </a:rPr>
                <a:t>Disposizioni in materia di lavoro sportivo  </a:t>
              </a:r>
              <a:r>
                <a:rPr kumimoji="0" lang="it-IT" altLang="it-IT" sz="2400" b="0" i="0" u="none" strike="noStrike" kern="0" cap="none" spc="0" normalizeH="0" baseline="0" noProof="0" dirty="0">
                  <a:ln>
                    <a:noFill/>
                  </a:ln>
                  <a:solidFill>
                    <a:srgbClr val="2C2C2C"/>
                  </a:solidFill>
                  <a:effectLst/>
                  <a:uLnTx/>
                  <a:uFillTx/>
                  <a:latin typeface="Montserrat SemiBold"/>
                  <a:sym typeface="Montserrat SemiBold"/>
                </a:rPr>
                <a:t>  </a:t>
              </a:r>
              <a:r>
                <a:rPr kumimoji="0" lang="it-IT" altLang="it-IT" sz="2400" b="0" i="0" u="none" strike="noStrike" kern="0" cap="none" spc="0" normalizeH="0" baseline="0" noProof="0" dirty="0">
                  <a:ln>
                    <a:noFill/>
                  </a:ln>
                  <a:solidFill>
                    <a:srgbClr val="2C2C2C"/>
                  </a:solidFill>
                  <a:effectLst/>
                  <a:uLnTx/>
                  <a:uFillTx/>
                  <a:latin typeface="Montserrat SemiBold"/>
                  <a:ea typeface="Arial Unicode MS" pitchFamily="34" charset="-128"/>
                  <a:cs typeface="Arial Unicode MS" pitchFamily="34" charset="-128"/>
                  <a:sym typeface="Montserrat SemiBold"/>
                </a:rPr>
                <a:t> </a:t>
              </a:r>
              <a:endParaRPr kumimoji="0" sz="2400" b="0" i="0" u="none" strike="noStrike" kern="0" cap="none" spc="0" normalizeH="0" baseline="0" noProof="0" dirty="0">
                <a:ln>
                  <a:noFill/>
                </a:ln>
                <a:solidFill>
                  <a:srgbClr val="2C2C2C"/>
                </a:solidFill>
                <a:effectLst/>
                <a:uLnTx/>
                <a:uFillTx/>
                <a:latin typeface="Montserrat SemiBold"/>
                <a:sym typeface="Montserrat SemiBold"/>
              </a:endParaRPr>
            </a:p>
          </p:txBody>
        </p:sp>
      </p:grpSp>
    </p:spTree>
    <p:extLst>
      <p:ext uri="{BB962C8B-B14F-4D97-AF65-F5344CB8AC3E}">
        <p14:creationId xmlns="" xmlns:p14="http://schemas.microsoft.com/office/powerpoint/2010/main" val="2961583606"/>
      </p:ext>
    </p:extLst>
  </p:cSld>
  <p:clrMapOvr>
    <a:masterClrMapping/>
  </p:clrMapOvr>
  <p:transition spd="med">
    <p:fade/>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651560" cy="11784765"/>
            <a:chOff x="0" y="-203838"/>
            <a:chExt cx="9651559" cy="11784719"/>
          </a:xfrm>
        </p:grpSpPr>
        <p:sp>
          <p:nvSpPr>
            <p:cNvPr id="1784" name="TextBox 3"/>
            <p:cNvSpPr txBox="1"/>
            <p:nvPr/>
          </p:nvSpPr>
          <p:spPr>
            <a:xfrm>
              <a:off x="932408" y="-203838"/>
              <a:ext cx="8719151" cy="1178471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TRATTAMENTO TRIBUTARIO (ART.36)</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r>
                <a:rPr lang="it-IT" altLang="it-IT" sz="1600" dirty="0" smtClean="0">
                  <a:solidFill>
                    <a:schemeClr val="tx1"/>
                  </a:solidFill>
                </a:rPr>
                <a:t>PREMI (anche beni diversi dal denaro)</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u="sng" dirty="0" smtClean="0">
                  <a:solidFill>
                    <a:schemeClr val="tx1"/>
                  </a:solidFill>
                </a:rPr>
                <a:t>Dal 1 luglio 2023 </a:t>
              </a:r>
              <a:r>
                <a:rPr lang="it-IT" altLang="it-IT" sz="1600" dirty="0" smtClean="0">
                  <a:solidFill>
                    <a:schemeClr val="tx1"/>
                  </a:solidFill>
                </a:rPr>
                <a:t>non sono più inquadrati nell’art. 67 del TUIR</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sono inquadrati sensi e per gli effetti dell’articolo 30, secondo comma, del DPR 600/73</a:t>
              </a:r>
            </a:p>
            <a:p>
              <a:pPr marL="342900" indent="-342900" algn="just">
                <a:lnSpc>
                  <a:spcPct val="100000"/>
                </a:lnSpc>
                <a:spcBef>
                  <a:spcPct val="0"/>
                </a:spcBef>
                <a:buFont typeface="Wingdings" pitchFamily="2" charset="2"/>
                <a:buChar char="Ø"/>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L’importo sarà soggetto a ritenuta alla fonte a titolo d’imposta ( con facoltà di rivalsa) del 20%</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La disciplina può essere applicata solo per:</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Risultati ottenuti in competizioni</a:t>
              </a: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soggetti </a:t>
              </a:r>
              <a:r>
                <a:rPr lang="it-IT" altLang="it-IT" sz="1600" dirty="0">
                  <a:solidFill>
                    <a:schemeClr val="tx1"/>
                  </a:solidFill>
                </a:rPr>
                <a:t>tesserati </a:t>
              </a:r>
              <a:r>
                <a:rPr lang="it-IT" altLang="it-IT" sz="1600" dirty="0" smtClean="0">
                  <a:solidFill>
                    <a:schemeClr val="tx1"/>
                  </a:solidFill>
                </a:rPr>
                <a:t>come atleti o tecnici</a:t>
              </a: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Anche per partecipazioni </a:t>
              </a:r>
              <a:r>
                <a:rPr lang="it-IT" altLang="it-IT" sz="1600" dirty="0">
                  <a:solidFill>
                    <a:schemeClr val="tx1"/>
                  </a:solidFill>
                </a:rPr>
                <a:t>a raduni di squadre nazionali</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651560" cy="10799880"/>
            <a:chOff x="0" y="-203838"/>
            <a:chExt cx="9651559" cy="10799838"/>
          </a:xfrm>
        </p:grpSpPr>
        <p:sp>
          <p:nvSpPr>
            <p:cNvPr id="1784" name="TextBox 3"/>
            <p:cNvSpPr txBox="1"/>
            <p:nvPr/>
          </p:nvSpPr>
          <p:spPr>
            <a:xfrm>
              <a:off x="932408" y="-203838"/>
              <a:ext cx="8719151" cy="107998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TRATTAMENTO TRIBUTARIO (ART.36)</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r>
                <a:rPr lang="it-IT" altLang="it-IT" sz="1600" dirty="0" smtClean="0">
                  <a:solidFill>
                    <a:schemeClr val="tx1"/>
                  </a:solidFill>
                </a:rPr>
                <a:t>ADEMPIMENTI PER PREMI</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Entro il 16 del mese successivo a quello del pagamento, andrà versata, con modello F24, la ritenuta, anche cumulativamente per più premi ( codice 1047)</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No </a:t>
              </a:r>
              <a:r>
                <a:rPr lang="it-IT" altLang="it-IT" sz="1600" dirty="0" smtClean="0">
                  <a:solidFill>
                    <a:schemeClr val="tx1"/>
                  </a:solidFill>
                </a:rPr>
                <a:t>CU ( per i premi erogati dopo il 1 luglio 2023) </a:t>
              </a: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Andrà poi presentato il modello 770 (quadro SH, prospetto G)</a:t>
              </a:r>
            </a:p>
            <a:p>
              <a:pPr marL="342900" indent="-342900" algn="just">
                <a:lnSpc>
                  <a:spcPct val="100000"/>
                </a:lnSpc>
                <a:spcBef>
                  <a:spcPct val="0"/>
                </a:spcBef>
                <a:buFont typeface="Wingdings" pitchFamily="2" charset="2"/>
                <a:buChar char="Ø"/>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Non sono previste franchigie ( ipotizzate nella prima bozza di decreto correttivo - € 300)</a:t>
              </a:r>
            </a:p>
            <a:p>
              <a:pPr marL="342900" indent="-342900" algn="just">
                <a:lnSpc>
                  <a:spcPct val="100000"/>
                </a:lnSpc>
                <a:spcBef>
                  <a:spcPct val="0"/>
                </a:spcBef>
                <a:buFont typeface="Wingdings" pitchFamily="2" charset="2"/>
                <a:buChar char="Ø"/>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E’ opportuna, specialmente per premi erogati in contanti ( </a:t>
              </a:r>
              <a:r>
                <a:rPr lang="it-IT" altLang="it-IT" sz="1600" dirty="0" err="1" smtClean="0">
                  <a:solidFill>
                    <a:schemeClr val="tx1"/>
                  </a:solidFill>
                </a:rPr>
                <a:t>max</a:t>
              </a:r>
              <a:r>
                <a:rPr lang="it-IT" altLang="it-IT" sz="1600" dirty="0" smtClean="0">
                  <a:solidFill>
                    <a:schemeClr val="tx1"/>
                  </a:solidFill>
                </a:rPr>
                <a:t> € 999,99), la predisposizione di una ricevuta</a:t>
              </a: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651560" cy="11292322"/>
            <a:chOff x="0" y="-203838"/>
            <a:chExt cx="9651559" cy="11292278"/>
          </a:xfrm>
        </p:grpSpPr>
        <p:sp>
          <p:nvSpPr>
            <p:cNvPr id="1784" name="TextBox 3"/>
            <p:cNvSpPr txBox="1"/>
            <p:nvPr/>
          </p:nvSpPr>
          <p:spPr>
            <a:xfrm>
              <a:off x="932408" y="-203838"/>
              <a:ext cx="8719151" cy="1129227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TRATTAMENTO TRIBUTARIO (ART.36)</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r>
                <a:rPr lang="it-IT" altLang="it-IT" sz="1600" dirty="0" smtClean="0">
                  <a:solidFill>
                    <a:schemeClr val="tx1"/>
                  </a:solidFill>
                </a:rPr>
                <a:t>ADEMPIMENTI PER PREMI - SANZIONI</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AutoNum type="arabicParenR"/>
                <a:defRPr/>
              </a:pPr>
              <a:r>
                <a:rPr lang="it-IT" altLang="it-IT" sz="1600" dirty="0" smtClean="0">
                  <a:solidFill>
                    <a:schemeClr val="tx1"/>
                  </a:solidFill>
                </a:rPr>
                <a:t>Mancata presentazione modello 770</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sanzioni dal 120 al 240% delle ritenute non dichiarate</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defRPr/>
              </a:pPr>
              <a:r>
                <a:rPr lang="it-IT" altLang="it-IT" sz="1600" dirty="0" smtClean="0">
                  <a:solidFill>
                    <a:schemeClr val="tx1"/>
                  </a:solidFill>
                </a:rPr>
                <a:t>2) Mancato versamento ritenute</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30% importo</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defRPr/>
              </a:pPr>
              <a:r>
                <a:rPr lang="it-IT" altLang="it-IT" sz="1600" dirty="0" smtClean="0">
                  <a:solidFill>
                    <a:schemeClr val="tx1"/>
                  </a:solidFill>
                </a:rPr>
                <a:t>3) Ritenute non operate e non versate</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sanzione del 20% dell'importo della ritenuta (sentenza cassazione 36886/2021)</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33</a:t>
            </a:fld>
            <a:endParaRPr/>
          </a:p>
        </p:txBody>
      </p:sp>
      <p:sp>
        <p:nvSpPr>
          <p:cNvPr id="1805" name="Rectangle 1"/>
          <p:cNvSpPr/>
          <p:nvPr/>
        </p:nvSpPr>
        <p:spPr>
          <a:xfrm>
            <a:off x="0" y="-682842"/>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a:p>
        </p:txBody>
      </p:sp>
      <p:grpSp>
        <p:nvGrpSpPr>
          <p:cNvPr id="2" name="Group 26"/>
          <p:cNvGrpSpPr/>
          <p:nvPr/>
        </p:nvGrpSpPr>
        <p:grpSpPr>
          <a:xfrm>
            <a:off x="809588" y="1571612"/>
            <a:ext cx="4565561" cy="2287319"/>
            <a:chOff x="0" y="0"/>
            <a:chExt cx="4565559" cy="2287312"/>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171738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sz="2400" dirty="0">
                  <a:solidFill>
                    <a:schemeClr val="bg1"/>
                  </a:solidFill>
                </a:rPr>
                <a:t>Titolo V: Disposizioni in materia di lavoro sportivo</a:t>
              </a:r>
              <a:r>
                <a:rPr lang="it-IT" altLang="it-IT" dirty="0">
                  <a:solidFill>
                    <a:schemeClr val="bg1"/>
                  </a:solidFill>
                </a:rPr>
                <a:t>  </a:t>
              </a:r>
            </a:p>
            <a:p>
              <a:pPr>
                <a:lnSpc>
                  <a:spcPct val="110000"/>
                </a:lnSpc>
                <a:defRPr sz="2400">
                  <a:solidFill>
                    <a:srgbClr val="FFFFFF"/>
                  </a:solidFill>
                  <a:latin typeface="Raleway Light"/>
                  <a:ea typeface="Raleway Light"/>
                  <a:cs typeface="Raleway Light"/>
                  <a:sym typeface="Raleway Light"/>
                </a:defRPr>
              </a:pPr>
              <a:r>
                <a:rPr lang="it-IT" altLang="it-IT" dirty="0">
                  <a:solidFill>
                    <a:schemeClr val="bg1"/>
                  </a:solidFill>
                  <a:ea typeface="Arial Unicode MS" pitchFamily="34" charset="-128"/>
                  <a:cs typeface="Arial Unicode MS" pitchFamily="34" charset="-128"/>
                </a:rPr>
                <a:t>Art. 35 Trattamento </a:t>
              </a:r>
              <a:r>
                <a:rPr lang="it-IT" altLang="it-IT" dirty="0" smtClean="0">
                  <a:solidFill>
                    <a:schemeClr val="bg1"/>
                  </a:solidFill>
                  <a:ea typeface="Arial Unicode MS" pitchFamily="34" charset="-128"/>
                  <a:cs typeface="Arial Unicode MS" pitchFamily="34" charset="-128"/>
                </a:rPr>
                <a:t>pensionistico</a:t>
              </a:r>
            </a:p>
            <a:p>
              <a:pPr>
                <a:lnSpc>
                  <a:spcPct val="110000"/>
                </a:lnSpc>
                <a:defRPr sz="2400">
                  <a:solidFill>
                    <a:srgbClr val="FFFFFF"/>
                  </a:solidFill>
                  <a:latin typeface="Raleway Light"/>
                  <a:ea typeface="Raleway Light"/>
                  <a:cs typeface="Raleway Light"/>
                  <a:sym typeface="Raleway Light"/>
                </a:defRPr>
              </a:pPr>
              <a:r>
                <a:rPr lang="it-IT" dirty="0" smtClean="0">
                  <a:solidFill>
                    <a:schemeClr val="bg1"/>
                  </a:solidFill>
                  <a:ea typeface="Arial Unicode MS" pitchFamily="34" charset="-128"/>
                  <a:cs typeface="Arial Unicode MS" pitchFamily="34" charset="-128"/>
                </a:rPr>
                <a:t>e assicurativo</a:t>
              </a:r>
              <a:endParaRPr dirty="0"/>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4228554436"/>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9568773"/>
            <a:chOff x="0" y="-203838"/>
            <a:chExt cx="9722997" cy="9568738"/>
          </a:xfrm>
        </p:grpSpPr>
        <p:sp>
          <p:nvSpPr>
            <p:cNvPr id="1784" name="TextBox 3"/>
            <p:cNvSpPr txBox="1"/>
            <p:nvPr/>
          </p:nvSpPr>
          <p:spPr>
            <a:xfrm>
              <a:off x="1003846" y="-203838"/>
              <a:ext cx="8719151" cy="95687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TRATTAMENTO PENSIONISTICO (ART.35)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Aliquote contributive </a:t>
              </a:r>
              <a:r>
                <a:rPr lang="it-IT" altLang="it-IT" sz="1600" dirty="0" err="1">
                  <a:solidFill>
                    <a:schemeClr val="tx1"/>
                  </a:solidFill>
                </a:rPr>
                <a:t>co.co.co</a:t>
              </a:r>
              <a:r>
                <a:rPr lang="it-IT" altLang="it-IT" sz="1600" dirty="0">
                  <a:solidFill>
                    <a:schemeClr val="tx1"/>
                  </a:solidFill>
                </a:rPr>
                <a:t> e autonomi:</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Per lavoratori assicurati presso altre forme obbligatorie: 24%</a:t>
              </a: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Per lavoratori non assicurati presso altre forme obbligatorie:  </a:t>
              </a:r>
              <a:r>
                <a:rPr lang="it-IT" altLang="it-IT" sz="1600" dirty="0" smtClean="0">
                  <a:solidFill>
                    <a:schemeClr val="tx1"/>
                  </a:solidFill>
                </a:rPr>
                <a:t>25%</a:t>
              </a:r>
            </a:p>
            <a:p>
              <a:pPr marL="342900" indent="-342900" algn="just">
                <a:lnSpc>
                  <a:spcPct val="100000"/>
                </a:lnSpc>
                <a:spcBef>
                  <a:spcPct val="0"/>
                </a:spcBef>
                <a:buFont typeface="Wingdings" pitchFamily="2" charset="2"/>
                <a:buChar char="Ø"/>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Nell’area del dilettantismo ì titolari di </a:t>
              </a:r>
              <a:r>
                <a:rPr lang="it-IT" altLang="it-IT" sz="1600" dirty="0" err="1" smtClean="0">
                  <a:solidFill>
                    <a:schemeClr val="tx1"/>
                  </a:solidFill>
                </a:rPr>
                <a:t>co.co.co</a:t>
              </a:r>
              <a:r>
                <a:rPr lang="it-IT" altLang="it-IT" sz="1600" dirty="0" smtClean="0">
                  <a:solidFill>
                    <a:schemeClr val="tx1"/>
                  </a:solidFill>
                </a:rPr>
                <a:t> o i lavoratori che svolgono prestazioni autonome saranno iscritti alla Gestione separata Inps ( salvo gli autonomi che vogliono rimanere nel FPLS)</a:t>
              </a: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9568773"/>
            <a:chOff x="0" y="-203838"/>
            <a:chExt cx="9722997" cy="9568738"/>
          </a:xfrm>
        </p:grpSpPr>
        <p:sp>
          <p:nvSpPr>
            <p:cNvPr id="1784" name="TextBox 3"/>
            <p:cNvSpPr txBox="1"/>
            <p:nvPr/>
          </p:nvSpPr>
          <p:spPr>
            <a:xfrm>
              <a:off x="1003846" y="-203838"/>
              <a:ext cx="8719151" cy="95687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TRATTAMENTO PENSIONISTICO (ART.35)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L’aliquota contributiva pensionistica e la  relativa aliquota </a:t>
              </a:r>
              <a:r>
                <a:rPr lang="it-IT" altLang="it-IT" sz="1600" dirty="0" smtClean="0">
                  <a:solidFill>
                    <a:schemeClr val="tx1"/>
                  </a:solidFill>
                </a:rPr>
                <a:t>contributiva, </a:t>
              </a:r>
              <a:r>
                <a:rPr lang="it-IT" altLang="it-IT" sz="1600" u="sng" dirty="0">
                  <a:solidFill>
                    <a:schemeClr val="tx1"/>
                  </a:solidFill>
                </a:rPr>
                <a:t>per i titolari di </a:t>
              </a:r>
              <a:r>
                <a:rPr lang="it-IT" altLang="it-IT" sz="1600" u="sng" dirty="0" err="1">
                  <a:solidFill>
                    <a:schemeClr val="tx1"/>
                  </a:solidFill>
                </a:rPr>
                <a:t>co.co.co</a:t>
              </a:r>
              <a:r>
                <a:rPr lang="it-IT" altLang="it-IT" sz="1600" u="sng" dirty="0">
                  <a:solidFill>
                    <a:schemeClr val="tx1"/>
                  </a:solidFill>
                </a:rPr>
                <a:t> o svolgenti prestazioni autonome</a:t>
              </a:r>
              <a:r>
                <a:rPr lang="it-IT" altLang="it-IT" sz="1600" dirty="0">
                  <a:solidFill>
                    <a:schemeClr val="tx1"/>
                  </a:solidFill>
                </a:rPr>
                <a:t>, sono calcolate sulla parte di compenso eccedente i primi 5.000,00 euro</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Fino al 31/12/2027:</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la contribuzione al fondo è dovuta nei  limiti del 50 per cento dell’imponibile contributivo</a:t>
              </a: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L’imponibile pensionistico è ridotto in misura  equivalente.</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9534983"/>
            <a:chOff x="0" y="-203838"/>
            <a:chExt cx="9722997" cy="9534947"/>
          </a:xfrm>
        </p:grpSpPr>
        <p:sp>
          <p:nvSpPr>
            <p:cNvPr id="1784" name="TextBox 3"/>
            <p:cNvSpPr txBox="1"/>
            <p:nvPr/>
          </p:nvSpPr>
          <p:spPr>
            <a:xfrm>
              <a:off x="1003846" y="-203838"/>
              <a:ext cx="8719151" cy="953494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TRATTAMENTO PENSIONISTICO (ART.35)</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b="1" dirty="0">
                  <a:solidFill>
                    <a:schemeClr val="tx1"/>
                  </a:solidFill>
                </a:rPr>
                <a:t>CONTRIBUTI  MINORI: 2,03</a:t>
              </a:r>
              <a:r>
                <a:rPr lang="it-IT" altLang="it-IT" sz="1600" b="1" dirty="0" smtClean="0">
                  <a:solidFill>
                    <a:schemeClr val="tx1"/>
                  </a:solidFill>
                </a:rPr>
                <a:t>% </a:t>
              </a:r>
              <a:r>
                <a:rPr lang="it-IT" altLang="it-IT" sz="1600" dirty="0" smtClean="0">
                  <a:solidFill>
                    <a:schemeClr val="tx1"/>
                  </a:solidFill>
                </a:rPr>
                <a:t>- solo per soggetti non iscritti ad altre forme pensionistiche</a:t>
              </a: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Tx/>
                <a:buChar char="-"/>
                <a:defRPr/>
              </a:pPr>
              <a:r>
                <a:rPr lang="it-IT" altLang="it-IT" sz="1600" dirty="0">
                  <a:solidFill>
                    <a:schemeClr val="tx1"/>
                  </a:solidFill>
                </a:rPr>
                <a:t>Maternità: 0,22%</a:t>
              </a:r>
            </a:p>
            <a:p>
              <a:pPr marL="342900" indent="-342900" algn="just">
                <a:lnSpc>
                  <a:spcPct val="100000"/>
                </a:lnSpc>
                <a:spcBef>
                  <a:spcPct val="0"/>
                </a:spcBef>
                <a:buFontTx/>
                <a:buChar char="-"/>
                <a:defRPr/>
              </a:pPr>
              <a:endParaRPr lang="it-IT" altLang="it-IT" sz="1600" dirty="0">
                <a:solidFill>
                  <a:schemeClr val="tx1"/>
                </a:solidFill>
              </a:endParaRPr>
            </a:p>
            <a:p>
              <a:pPr marL="342900" indent="-342900" algn="just">
                <a:lnSpc>
                  <a:spcPct val="100000"/>
                </a:lnSpc>
                <a:spcBef>
                  <a:spcPct val="0"/>
                </a:spcBef>
                <a:buFontTx/>
                <a:buChar char="-"/>
                <a:defRPr/>
              </a:pPr>
              <a:r>
                <a:rPr lang="it-IT" altLang="it-IT" sz="1600" dirty="0">
                  <a:solidFill>
                    <a:schemeClr val="tx1"/>
                  </a:solidFill>
                </a:rPr>
                <a:t>Malattia: 0,50% ( indennità degenza e malattia)</a:t>
              </a:r>
            </a:p>
            <a:p>
              <a:pPr marL="342900" indent="-342900" algn="just">
                <a:lnSpc>
                  <a:spcPct val="100000"/>
                </a:lnSpc>
                <a:spcBef>
                  <a:spcPct val="0"/>
                </a:spcBef>
                <a:buFontTx/>
                <a:buChar char="-"/>
                <a:defRPr/>
              </a:pPr>
              <a:endParaRPr lang="it-IT" altLang="it-IT" sz="1600" dirty="0">
                <a:solidFill>
                  <a:schemeClr val="tx1"/>
                </a:solidFill>
              </a:endParaRPr>
            </a:p>
            <a:p>
              <a:pPr marL="342900" indent="-342900" algn="just">
                <a:lnSpc>
                  <a:spcPct val="100000"/>
                </a:lnSpc>
                <a:spcBef>
                  <a:spcPct val="0"/>
                </a:spcBef>
                <a:buFontTx/>
                <a:buChar char="-"/>
                <a:defRPr/>
              </a:pPr>
              <a:r>
                <a:rPr lang="it-IT" altLang="it-IT" sz="1600" dirty="0">
                  <a:solidFill>
                    <a:schemeClr val="tx1"/>
                  </a:solidFill>
                </a:rPr>
                <a:t>DIS-COLL (disoccupazione): 1,31</a:t>
              </a:r>
            </a:p>
            <a:p>
              <a:pPr marL="342900" indent="-342900" algn="just">
                <a:lnSpc>
                  <a:spcPct val="100000"/>
                </a:lnSpc>
                <a:spcBef>
                  <a:spcPct val="0"/>
                </a:spcBef>
                <a:buFontTx/>
                <a:buChar char="-"/>
                <a:defRPr/>
              </a:pPr>
              <a:endParaRPr lang="it-IT" altLang="it-IT" sz="1600" dirty="0">
                <a:solidFill>
                  <a:schemeClr val="tx1"/>
                </a:solidFill>
              </a:endParaRPr>
            </a:p>
            <a:p>
              <a:pPr marL="342900" indent="-342900" algn="just">
                <a:lnSpc>
                  <a:spcPct val="100000"/>
                </a:lnSpc>
                <a:spcBef>
                  <a:spcPct val="0"/>
                </a:spcBef>
                <a:buFontTx/>
                <a:buChar char="-"/>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Ad essi non si applica, nei primi 5 anni, la riduzione della base imponibile</a:t>
              </a: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Si applicano anche sotto la soglia dei 5.000 euro </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6432530"/>
            <a:chOff x="0" y="-203838"/>
            <a:chExt cx="9722997" cy="6432505"/>
          </a:xfrm>
        </p:grpSpPr>
        <p:sp>
          <p:nvSpPr>
            <p:cNvPr id="1784" name="TextBox 3"/>
            <p:cNvSpPr txBox="1"/>
            <p:nvPr/>
          </p:nvSpPr>
          <p:spPr>
            <a:xfrm>
              <a:off x="1003846" y="-203838"/>
              <a:ext cx="8719151" cy="64325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TRATTAMENTO ASSICURATIVO</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r>
                <a:rPr lang="it-IT" sz="1600" dirty="0" smtClean="0">
                  <a:solidFill>
                    <a:schemeClr val="tx1"/>
                  </a:solidFill>
                </a:rPr>
                <a:t>“</a:t>
              </a:r>
              <a:r>
                <a:rPr lang="it-IT" sz="1600" dirty="0" smtClean="0">
                  <a:solidFill>
                    <a:srgbClr val="00B050"/>
                  </a:solidFill>
                </a:rPr>
                <a:t>Ai lavoratori sportivi titolari di contratti di collaborazione coordinata e continuativa si applica esclusivamente la tutela assicurativa obbligatoria prevista dall’articolo 51 della legge 27 dicembre 2002, n. 289, e nei relativi provvedimenti attuativi”</a:t>
              </a:r>
            </a:p>
            <a:p>
              <a:pPr marL="342900" indent="-342900" algn="just">
                <a:lnSpc>
                  <a:spcPct val="100000"/>
                </a:lnSpc>
                <a:spcBef>
                  <a:spcPct val="0"/>
                </a:spcBef>
                <a:defRPr/>
              </a:pPr>
              <a:endParaRPr lang="it-IT" sz="1600" dirty="0" smtClean="0">
                <a:solidFill>
                  <a:srgbClr val="00B050"/>
                </a:solidFill>
              </a:endParaRPr>
            </a:p>
            <a:p>
              <a:pPr algn="just">
                <a:lnSpc>
                  <a:spcPct val="100000"/>
                </a:lnSpc>
                <a:spcBef>
                  <a:spcPct val="0"/>
                </a:spcBef>
                <a:defRPr/>
              </a:pPr>
              <a:endParaRPr lang="it-IT" altLang="it-IT" sz="1800" i="1" dirty="0" smtClean="0">
                <a:solidFill>
                  <a:schemeClr val="tx1"/>
                </a:solidFill>
              </a:endParaRPr>
            </a:p>
            <a:p>
              <a:pPr algn="just">
                <a:lnSpc>
                  <a:spcPct val="100000"/>
                </a:lnSpc>
                <a:spcBef>
                  <a:spcPct val="0"/>
                </a:spcBef>
                <a:buFont typeface="Wingdings" pitchFamily="2" charset="2"/>
                <a:buChar char="Ø"/>
                <a:defRPr/>
              </a:pPr>
              <a:r>
                <a:rPr lang="it-IT" altLang="it-IT" sz="1800" i="1" dirty="0" smtClean="0">
                  <a:solidFill>
                    <a:schemeClr val="tx1"/>
                  </a:solidFill>
                </a:rPr>
                <a:t> </a:t>
              </a:r>
              <a:r>
                <a:rPr lang="it-IT" altLang="it-IT" sz="1800" dirty="0" smtClean="0">
                  <a:solidFill>
                    <a:schemeClr val="tx1"/>
                  </a:solidFill>
                </a:rPr>
                <a:t>Novità del decreto correttivo bis, ai </a:t>
              </a:r>
              <a:r>
                <a:rPr lang="it-IT" altLang="it-IT" sz="1800" dirty="0" err="1" smtClean="0">
                  <a:solidFill>
                    <a:schemeClr val="tx1"/>
                  </a:solidFill>
                </a:rPr>
                <a:t>co.co.co.</a:t>
              </a:r>
              <a:r>
                <a:rPr lang="it-IT" altLang="it-IT" sz="1800" dirty="0" smtClean="0">
                  <a:solidFill>
                    <a:schemeClr val="tx1"/>
                  </a:solidFill>
                </a:rPr>
                <a:t> </a:t>
              </a:r>
              <a:r>
                <a:rPr lang="it-IT" altLang="it-IT" sz="1800" u="sng" dirty="0" smtClean="0">
                  <a:solidFill>
                    <a:schemeClr val="tx1"/>
                  </a:solidFill>
                </a:rPr>
                <a:t>non si applicherà l’Inail</a:t>
              </a:r>
              <a:r>
                <a:rPr lang="it-IT" altLang="it-IT" sz="1800" dirty="0" smtClean="0">
                  <a:solidFill>
                    <a:schemeClr val="tx1"/>
                  </a:solidFill>
                </a:rPr>
                <a:t>, ma solo l’assicurazione del tesseramento </a:t>
              </a:r>
              <a:r>
                <a:rPr sz="1800" smtClean="0">
                  <a:solidFill>
                    <a:schemeClr val="tx1"/>
                  </a:solidFill>
                </a:rPr>
                <a:t> </a:t>
              </a:r>
              <a:endParaRPr lang="it-IT" sz="1800" dirty="0" smtClean="0">
                <a:solidFill>
                  <a:schemeClr val="tx1"/>
                </a:solidFill>
              </a:endParaRPr>
            </a:p>
            <a:p>
              <a:pPr algn="just">
                <a:lnSpc>
                  <a:spcPct val="100000"/>
                </a:lnSpc>
                <a:spcBef>
                  <a:spcPct val="0"/>
                </a:spcBef>
                <a:buFont typeface="Wingdings" pitchFamily="2" charset="2"/>
                <a:buChar char="Ø"/>
                <a:defRPr/>
              </a:pPr>
              <a:endParaRPr lang="it-IT" sz="1800" dirty="0" smtClean="0">
                <a:solidFill>
                  <a:schemeClr val="tx1"/>
                </a:solidFill>
              </a:endParaRPr>
            </a:p>
            <a:p>
              <a:pPr algn="just">
                <a:lnSpc>
                  <a:spcPct val="100000"/>
                </a:lnSpc>
                <a:spcBef>
                  <a:spcPct val="0"/>
                </a:spcBef>
                <a:buFont typeface="Wingdings" pitchFamily="2" charset="2"/>
                <a:buChar char="Ø"/>
                <a:defRPr/>
              </a:pPr>
              <a:r>
                <a:rPr lang="it-IT" sz="1800" dirty="0" smtClean="0">
                  <a:solidFill>
                    <a:schemeClr val="tx1"/>
                  </a:solidFill>
                </a:rPr>
                <a:t> Ne discende obbligo assoluto di tesseramento fra i quadri tecnici dell’ente affiliante, </a:t>
              </a:r>
              <a:r>
                <a:rPr lang="it-IT" sz="1800" u="sng" dirty="0" smtClean="0">
                  <a:solidFill>
                    <a:schemeClr val="tx1"/>
                  </a:solidFill>
                </a:rPr>
                <a:t>con qualifica rilasciata o riconosciuta dallo stesso</a:t>
              </a:r>
              <a:endParaRPr lang="it-IT" sz="1800" u="sng"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8091446"/>
            <a:chOff x="0" y="-203838"/>
            <a:chExt cx="9722997" cy="8091416"/>
          </a:xfrm>
        </p:grpSpPr>
        <p:sp>
          <p:nvSpPr>
            <p:cNvPr id="1784" name="TextBox 3"/>
            <p:cNvSpPr txBox="1"/>
            <p:nvPr/>
          </p:nvSpPr>
          <p:spPr>
            <a:xfrm>
              <a:off x="1003846" y="-203838"/>
              <a:ext cx="8719151" cy="80914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TRATTAMENTO PENSIONISTICO (ART.35)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IMPORTANTE</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Comma 8 </a:t>
              </a:r>
              <a:r>
                <a:rPr lang="it-IT" altLang="it-IT" sz="1600" dirty="0" err="1">
                  <a:solidFill>
                    <a:schemeClr val="tx1"/>
                  </a:solidFill>
                </a:rPr>
                <a:t>quater</a:t>
              </a:r>
              <a:r>
                <a:rPr lang="it-IT" altLang="it-IT" sz="1600" dirty="0">
                  <a:solidFill>
                    <a:schemeClr val="tx1"/>
                  </a:solidFill>
                </a:rPr>
                <a:t>:</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a:t>
              </a:r>
              <a:r>
                <a:rPr lang="it-IT" altLang="it-IT" sz="1600" i="1" dirty="0">
                  <a:solidFill>
                    <a:schemeClr val="tx1"/>
                  </a:solidFill>
                </a:rPr>
                <a:t>Per i rapporti di lavoro sportivo iniziati prima del termine di decorrenza indicato  all’articolo 51 e inquadrati, ai sensi di quanto previsto dall’articolo 67, primo comma, lett. m), primo periodo, del decreto del Presidente della Repubblica 22 dicembre 1986, n. 917, </a:t>
              </a:r>
              <a:r>
                <a:rPr lang="it-IT" altLang="it-IT" sz="1600" b="1" i="1" dirty="0">
                  <a:solidFill>
                    <a:schemeClr val="tx1"/>
                  </a:solidFill>
                </a:rPr>
                <a:t>non si dà  luogo a recupero contributivo</a:t>
              </a:r>
              <a:r>
                <a:rPr lang="it-IT" altLang="it-IT" sz="1600" b="1" dirty="0">
                  <a:solidFill>
                    <a:schemeClr val="tx1"/>
                  </a:solidFill>
                </a:rPr>
                <a:t>”</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8216" y="1785926"/>
            <a:ext cx="9722998" cy="8830110"/>
            <a:chOff x="0" y="-203838"/>
            <a:chExt cx="9722997" cy="8830077"/>
          </a:xfrm>
        </p:grpSpPr>
        <p:sp>
          <p:nvSpPr>
            <p:cNvPr id="1784" name="TextBox 3"/>
            <p:cNvSpPr txBox="1"/>
            <p:nvPr/>
          </p:nvSpPr>
          <p:spPr>
            <a:xfrm>
              <a:off x="1003846" y="-203838"/>
              <a:ext cx="8719151" cy="883007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TRATTAMENTO PENSIONISTICO (ART.35)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smtClean="0">
                  <a:solidFill>
                    <a:srgbClr val="00B050"/>
                  </a:solidFill>
                </a:rPr>
                <a:t>NOVITA’ – CREDITO </a:t>
              </a:r>
              <a:r>
                <a:rPr lang="it-IT" altLang="it-IT" sz="1600" dirty="0" err="1" smtClean="0">
                  <a:solidFill>
                    <a:srgbClr val="00B050"/>
                  </a:solidFill>
                </a:rPr>
                <a:t>D’IMPOSTA</a:t>
              </a:r>
              <a:endParaRPr lang="it-IT" altLang="it-IT" sz="1600" dirty="0">
                <a:solidFill>
                  <a:srgbClr val="00B050"/>
                </a:solidFill>
              </a:endParaRPr>
            </a:p>
            <a:p>
              <a:pPr marL="342900" indent="-342900" algn="just">
                <a:lnSpc>
                  <a:spcPct val="100000"/>
                </a:lnSpc>
                <a:spcBef>
                  <a:spcPct val="0"/>
                </a:spcBef>
                <a:defRPr/>
              </a:pPr>
              <a:endParaRPr lang="it-IT" altLang="it-IT" sz="1600" dirty="0">
                <a:solidFill>
                  <a:srgbClr val="00B050"/>
                </a:solidFill>
              </a:endParaRPr>
            </a:p>
            <a:p>
              <a:pPr marL="342900" indent="-342900" algn="just">
                <a:lnSpc>
                  <a:spcPct val="100000"/>
                </a:lnSpc>
                <a:spcBef>
                  <a:spcPct val="0"/>
                </a:spcBef>
                <a:defRPr/>
              </a:pPr>
              <a:r>
                <a:rPr lang="it-IT" altLang="it-IT" sz="1600" dirty="0">
                  <a:solidFill>
                    <a:srgbClr val="00B050"/>
                  </a:solidFill>
                </a:rPr>
                <a:t>Comma 8 </a:t>
              </a:r>
              <a:r>
                <a:rPr lang="it-IT" altLang="it-IT" sz="1600" dirty="0" err="1" smtClean="0">
                  <a:solidFill>
                    <a:srgbClr val="00B050"/>
                  </a:solidFill>
                </a:rPr>
                <a:t>sexies</a:t>
              </a:r>
              <a:endParaRPr lang="it-IT" altLang="it-IT" sz="1600" dirty="0" smtClean="0">
                <a:solidFill>
                  <a:srgbClr val="00B050"/>
                </a:solidFill>
              </a:endParaRPr>
            </a:p>
            <a:p>
              <a:pPr marL="342900" indent="-342900" algn="just">
                <a:lnSpc>
                  <a:spcPct val="100000"/>
                </a:lnSpc>
                <a:spcBef>
                  <a:spcPct val="0"/>
                </a:spcBef>
                <a:defRPr/>
              </a:pPr>
              <a:endParaRPr lang="it-IT" altLang="it-IT" sz="1600" dirty="0" smtClean="0">
                <a:solidFill>
                  <a:srgbClr val="00B050"/>
                </a:solidFill>
              </a:endParaRPr>
            </a:p>
            <a:p>
              <a:pPr marL="342900" indent="-342900" algn="just">
                <a:lnSpc>
                  <a:spcPct val="100000"/>
                </a:lnSpc>
                <a:spcBef>
                  <a:spcPct val="0"/>
                </a:spcBef>
                <a:defRPr/>
              </a:pPr>
              <a:r>
                <a:rPr lang="it-IT" altLang="it-IT" sz="1600" dirty="0" smtClean="0">
                  <a:solidFill>
                    <a:srgbClr val="00B050"/>
                  </a:solidFill>
                </a:rPr>
                <a:t>Compete ad </a:t>
              </a:r>
              <a:r>
                <a:rPr lang="it-IT" altLang="it-IT" sz="1600" dirty="0" err="1" smtClean="0">
                  <a:solidFill>
                    <a:srgbClr val="00B050"/>
                  </a:solidFill>
                </a:rPr>
                <a:t>asd</a:t>
              </a:r>
              <a:r>
                <a:rPr lang="it-IT" altLang="it-IT" sz="1600" dirty="0" smtClean="0">
                  <a:solidFill>
                    <a:srgbClr val="00B050"/>
                  </a:solidFill>
                </a:rPr>
                <a:t>/</a:t>
              </a:r>
              <a:r>
                <a:rPr lang="it-IT" altLang="it-IT" sz="1600" dirty="0" err="1" smtClean="0">
                  <a:solidFill>
                    <a:srgbClr val="00B050"/>
                  </a:solidFill>
                </a:rPr>
                <a:t>ssd</a:t>
              </a:r>
              <a:r>
                <a:rPr lang="it-IT" altLang="it-IT" sz="1600" dirty="0" smtClean="0">
                  <a:solidFill>
                    <a:srgbClr val="00B050"/>
                  </a:solidFill>
                </a:rPr>
                <a:t> che:</a:t>
              </a:r>
            </a:p>
            <a:p>
              <a:pPr marL="342900" indent="-342900" algn="just">
                <a:lnSpc>
                  <a:spcPct val="100000"/>
                </a:lnSpc>
                <a:spcBef>
                  <a:spcPct val="0"/>
                </a:spcBef>
                <a:defRPr/>
              </a:pPr>
              <a:endParaRPr lang="it-IT" altLang="it-IT" sz="1600" dirty="0" smtClean="0">
                <a:solidFill>
                  <a:srgbClr val="00B050"/>
                </a:solidFill>
              </a:endParaRPr>
            </a:p>
            <a:p>
              <a:pPr marL="342900" indent="-342900" algn="just">
                <a:lnSpc>
                  <a:spcPct val="100000"/>
                </a:lnSpc>
                <a:spcBef>
                  <a:spcPct val="0"/>
                </a:spcBef>
                <a:defRPr/>
              </a:pPr>
              <a:r>
                <a:rPr lang="it-IT" altLang="it-IT" sz="1600" dirty="0" smtClean="0">
                  <a:solidFill>
                    <a:srgbClr val="00B050"/>
                  </a:solidFill>
                </a:rPr>
                <a:t>1)	Siano iscritte al RAS</a:t>
              </a:r>
            </a:p>
            <a:p>
              <a:pPr marL="342900" indent="-342900" algn="just">
                <a:lnSpc>
                  <a:spcPct val="100000"/>
                </a:lnSpc>
                <a:spcBef>
                  <a:spcPct val="0"/>
                </a:spcBef>
                <a:buAutoNum type="arabicParenR" startAt="2"/>
                <a:defRPr/>
              </a:pPr>
              <a:r>
                <a:rPr lang="it-IT" altLang="it-IT" sz="1600" dirty="0" smtClean="0">
                  <a:solidFill>
                    <a:srgbClr val="00B050"/>
                  </a:solidFill>
                </a:rPr>
                <a:t>Che nel periodo d’imposta in corso al 31 dicembre dell’anno precedente a quello di erogazione del contributo, abbiano conseguito complessivamente ricavi di qualsiasi natura non superiori  ad € 100.000</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10799880"/>
            <a:chOff x="0" y="-203838"/>
            <a:chExt cx="9722997" cy="10799839"/>
          </a:xfrm>
        </p:grpSpPr>
        <p:sp>
          <p:nvSpPr>
            <p:cNvPr id="1784" name="TextBox 3"/>
            <p:cNvSpPr txBox="1"/>
            <p:nvPr/>
          </p:nvSpPr>
          <p:spPr>
            <a:xfrm>
              <a:off x="1003846" y="-203838"/>
              <a:ext cx="8719151" cy="10799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30000"/>
                </a:lnSpc>
                <a:defRPr sz="1100">
                  <a:solidFill>
                    <a:srgbClr val="969696"/>
                  </a:solidFill>
                </a:defRPr>
              </a:lvl1pPr>
            </a:lstStyle>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1" i="0" u="none" strike="noStrike" kern="0" cap="none" spc="0" normalizeH="0" baseline="0" noProof="0" dirty="0" smtClean="0">
                  <a:ln>
                    <a:noFill/>
                  </a:ln>
                  <a:solidFill>
                    <a:srgbClr val="2C2C2C"/>
                  </a:solidFill>
                  <a:effectLst/>
                  <a:uLnTx/>
                  <a:uFillTx/>
                  <a:latin typeface="Open Sans"/>
                  <a:sym typeface="Open Sans"/>
                </a:rPr>
                <a:t>Le collaborazioni sportive a partire dal 1 luglio</a:t>
              </a:r>
              <a:r>
                <a:rPr kumimoji="0" lang="it-IT" altLang="it-IT" sz="1600" b="1" i="0" u="none" strike="noStrike" kern="0" cap="none" spc="0" normalizeH="0" noProof="0" dirty="0" smtClean="0">
                  <a:ln>
                    <a:noFill/>
                  </a:ln>
                  <a:solidFill>
                    <a:srgbClr val="2C2C2C"/>
                  </a:solidFill>
                  <a:effectLst/>
                  <a:uLnTx/>
                  <a:uFillTx/>
                  <a:latin typeface="Open Sans"/>
                  <a:sym typeface="Open Sans"/>
                </a:rPr>
                <a:t> 2023</a:t>
              </a:r>
              <a:endParaRPr kumimoji="0" lang="it-IT" altLang="it-IT" sz="1600" b="1"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p>
            <a:p>
              <a:pPr marL="342900" indent="-342900" algn="just">
                <a:lnSpc>
                  <a:spcPct val="100000"/>
                </a:lnSpc>
                <a:spcBef>
                  <a:spcPct val="0"/>
                </a:spcBef>
                <a:defRPr/>
              </a:pPr>
              <a:r>
                <a:rPr lang="it-IT" sz="1600" dirty="0" smtClean="0">
                  <a:solidFill>
                    <a:schemeClr val="tx1"/>
                  </a:solidFill>
                </a:rPr>
                <a:t>      Chi collabora a qualunque titolo all’interno del mondo sportivo (sia professionistico che dilettantistico) potrà essere inquadrato come:</a:t>
              </a:r>
            </a:p>
            <a:p>
              <a:pPr marL="342900" indent="-342900" algn="just">
                <a:lnSpc>
                  <a:spcPct val="100000"/>
                </a:lnSpc>
                <a:spcBef>
                  <a:spcPct val="0"/>
                </a:spcBef>
                <a:defRPr/>
              </a:pPr>
              <a:endParaRPr lang="it-IT" sz="1600" dirty="0" smtClean="0">
                <a:solidFill>
                  <a:schemeClr val="tx1"/>
                </a:solidFill>
              </a:endParaRPr>
            </a:p>
            <a:p>
              <a:pPr marL="342900" indent="-342900" algn="just">
                <a:lnSpc>
                  <a:spcPct val="100000"/>
                </a:lnSpc>
                <a:spcBef>
                  <a:spcPct val="0"/>
                </a:spcBef>
                <a:buAutoNum type="arabicParenR"/>
                <a:defRPr/>
              </a:pPr>
              <a:endParaRPr 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sz="1600" b="1" dirty="0" smtClean="0">
                  <a:solidFill>
                    <a:srgbClr val="0070C0"/>
                  </a:solidFill>
                </a:rPr>
                <a:t>LAVORATORE SPORTIVO</a:t>
              </a:r>
            </a:p>
            <a:p>
              <a:pPr marL="342900" indent="-342900" algn="just">
                <a:lnSpc>
                  <a:spcPct val="100000"/>
                </a:lnSpc>
                <a:spcBef>
                  <a:spcPct val="0"/>
                </a:spcBef>
                <a:buFont typeface="Wingdings" pitchFamily="2" charset="2"/>
                <a:buChar char="Ø"/>
                <a:defRPr/>
              </a:pPr>
              <a:endParaRPr lang="it-IT" sz="1600" b="1" dirty="0" smtClean="0">
                <a:solidFill>
                  <a:schemeClr val="tx1"/>
                </a:solidFill>
              </a:endParaRPr>
            </a:p>
            <a:p>
              <a:pPr marL="342900" indent="-342900" algn="just">
                <a:lnSpc>
                  <a:spcPct val="100000"/>
                </a:lnSpc>
                <a:spcBef>
                  <a:spcPct val="0"/>
                </a:spcBef>
                <a:defRPr/>
              </a:pPr>
              <a:r>
                <a:rPr lang="it-IT" sz="1600" b="1" dirty="0" smtClean="0">
                  <a:solidFill>
                    <a:schemeClr val="tx1"/>
                  </a:solidFill>
                </a:rPr>
                <a:t>      </a:t>
              </a:r>
            </a:p>
            <a:p>
              <a:pPr marL="342900" indent="-342900" algn="just">
                <a:lnSpc>
                  <a:spcPct val="100000"/>
                </a:lnSpc>
                <a:spcBef>
                  <a:spcPct val="0"/>
                </a:spcBef>
                <a:defRPr/>
              </a:pPr>
              <a:r>
                <a:rPr lang="it-IT" sz="1600" b="1" dirty="0" smtClean="0">
                  <a:solidFill>
                    <a:schemeClr val="tx1"/>
                  </a:solidFill>
                </a:rPr>
                <a:t>                 </a:t>
              </a:r>
            </a:p>
            <a:p>
              <a:pPr marL="342900" indent="-342900" algn="just">
                <a:lnSpc>
                  <a:spcPct val="100000"/>
                </a:lnSpc>
                <a:spcBef>
                  <a:spcPct val="0"/>
                </a:spcBef>
                <a:buFont typeface="Wingdings" pitchFamily="2" charset="2"/>
                <a:buChar char="Ø"/>
                <a:defRPr/>
              </a:pPr>
              <a:r>
                <a:rPr lang="it-IT" sz="1600" b="1" dirty="0" smtClean="0">
                  <a:solidFill>
                    <a:srgbClr val="0070C0"/>
                  </a:solidFill>
                </a:rPr>
                <a:t>VOLONTARIO</a:t>
              </a:r>
            </a:p>
            <a:p>
              <a:pPr marL="342900" indent="-342900" algn="just">
                <a:lnSpc>
                  <a:spcPct val="100000"/>
                </a:lnSpc>
                <a:spcBef>
                  <a:spcPct val="0"/>
                </a:spcBef>
                <a:buAutoNum type="arabicParenR"/>
                <a:defRPr/>
              </a:pPr>
              <a:endParaRPr lang="it-IT" sz="1600" dirty="0" smtClean="0">
                <a:solidFill>
                  <a:schemeClr val="tx1"/>
                </a:solidFill>
              </a:endParaRPr>
            </a:p>
            <a:p>
              <a:pPr marL="342900" indent="-342900" algn="just">
                <a:lnSpc>
                  <a:spcPct val="100000"/>
                </a:lnSpc>
                <a:spcBef>
                  <a:spcPct val="0"/>
                </a:spcBef>
                <a:buAutoNum type="arabicParenR"/>
                <a:defRPr/>
              </a:pPr>
              <a:endParaRPr lang="it-IT" sz="1600" dirty="0" smtClean="0">
                <a:solidFill>
                  <a:schemeClr val="tx1"/>
                </a:solidFill>
              </a:endParaRPr>
            </a:p>
            <a:p>
              <a:pPr marL="342900" indent="-342900" algn="just">
                <a:lnSpc>
                  <a:spcPct val="100000"/>
                </a:lnSpc>
                <a:spcBef>
                  <a:spcPct val="0"/>
                </a:spcBef>
                <a:defRPr/>
              </a:pPr>
              <a:endParaRPr lang="it-IT" sz="1600" dirty="0" smtClean="0">
                <a:solidFill>
                  <a:schemeClr val="tx1"/>
                </a:solidFill>
              </a:endParaRPr>
            </a:p>
            <a:p>
              <a:pPr marL="342900" indent="-342900" algn="just">
                <a:lnSpc>
                  <a:spcPct val="100000"/>
                </a:lnSpc>
                <a:spcBef>
                  <a:spcPct val="0"/>
                </a:spcBef>
                <a:defRPr/>
              </a:pPr>
              <a:endParaRPr lang="it-IT" sz="1600" dirty="0" smtClean="0">
                <a:solidFill>
                  <a:schemeClr val="tx1"/>
                </a:solidFill>
              </a:endParaRPr>
            </a:p>
            <a:p>
              <a:pPr marL="342900" indent="-342900" algn="just">
                <a:lnSpc>
                  <a:spcPct val="100000"/>
                </a:lnSpc>
                <a:spcBef>
                  <a:spcPct val="0"/>
                </a:spcBef>
                <a:defRPr/>
              </a:pPr>
              <a:endParaRPr lang="it-IT" sz="1600" i="1" dirty="0" smtClean="0">
                <a:solidFill>
                  <a:schemeClr val="tx1"/>
                </a:solidFill>
              </a:endParaRPr>
            </a:p>
            <a:p>
              <a:pPr marL="342900" indent="-342900" algn="just">
                <a:lnSpc>
                  <a:spcPct val="100000"/>
                </a:lnSpc>
                <a:spcBef>
                  <a:spcPct val="0"/>
                </a:spcBef>
                <a:defRPr/>
              </a:pPr>
              <a:endParaRPr lang="it-IT" sz="1600" i="1" dirty="0" smtClean="0">
                <a:solidFill>
                  <a:schemeClr val="tx1"/>
                </a:solidFill>
              </a:endParaRPr>
            </a:p>
            <a:p>
              <a:pPr marL="342900" lvl="0" indent="-342900" algn="just">
                <a:lnSpc>
                  <a:spcPct val="100000"/>
                </a:lnSpc>
                <a:spcBef>
                  <a:spcPct val="0"/>
                </a:spcBef>
                <a:defRPr/>
              </a:pPr>
              <a:endParaRPr kumimoji="0" lang="it-IT" altLang="it-IT" sz="1600" b="0" i="0" u="none" strike="noStrike" kern="0" cap="none" spc="0" normalizeH="0" baseline="0" noProof="0" dirty="0">
                <a:ln>
                  <a:noFill/>
                </a:ln>
                <a:solidFill>
                  <a:schemeClr val="tx1"/>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16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 typeface="Wingdings" pitchFamily="2" charset="2"/>
                <a:buChar char="Ø"/>
                <a:tabLst/>
                <a:defRPr/>
              </a:pPr>
              <a:endParaRPr kumimoji="0" lang="it-IT" alt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just" defTabSz="914400" rtl="0" eaLnBrk="1" fontAlgn="auto" latinLnBrk="0" hangingPunct="0">
                <a:lnSpc>
                  <a:spcPct val="100000"/>
                </a:lnSpc>
                <a:spcBef>
                  <a:spcPct val="0"/>
                </a:spcBef>
                <a:spcAft>
                  <a:spcPts val="0"/>
                </a:spcAft>
                <a:buClrTx/>
                <a:buSzTx/>
                <a:buFontTx/>
                <a:buNone/>
                <a:tabLst/>
                <a:defRPr/>
              </a:pPr>
              <a:r>
                <a:rPr kumimoji="0" lang="it-IT" altLang="it-IT" sz="1800" b="0" i="1" u="none" strike="noStrike" kern="0" cap="none" spc="0" normalizeH="0" baseline="0" noProof="0" dirty="0">
                  <a:ln>
                    <a:noFill/>
                  </a:ln>
                  <a:solidFill>
                    <a:srgbClr val="2C2C2C"/>
                  </a:solidFill>
                  <a:effectLst/>
                  <a:uLnTx/>
                  <a:uFillTx/>
                  <a:latin typeface="Open Sans"/>
                  <a:sym typeface="Open Sans"/>
                </a:rPr>
                <a:t> ” </a:t>
              </a:r>
              <a:r>
                <a:rPr kumimoji="0" sz="1800" b="0" i="0" u="none" strike="noStrike" kern="0" cap="none" spc="0" normalizeH="0" baseline="0" noProof="0" dirty="0">
                  <a:ln>
                    <a:noFill/>
                  </a:ln>
                  <a:solidFill>
                    <a:srgbClr val="2C2C2C"/>
                  </a:solidFill>
                  <a:effectLst/>
                  <a:uLnTx/>
                  <a:uFillTx/>
                  <a:latin typeface="Open Sans"/>
                  <a:sym typeface="Open Sans"/>
                </a:rPr>
                <a:t> </a:t>
              </a:r>
              <a:endParaRPr kumimoji="0" 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969696"/>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sz="2000" b="0" i="0" u="none" strike="noStrike" kern="0" cap="none" spc="0" normalizeH="0" baseline="0" noProof="0" dirty="0">
                <a:ln>
                  <a:noFill/>
                </a:ln>
                <a:solidFill>
                  <a:srgbClr val="969696"/>
                </a:solidFill>
                <a:effectLst/>
                <a:uLnTx/>
                <a:uFillTx/>
                <a:latin typeface="Open Sans"/>
                <a:sym typeface="Open Sans"/>
              </a:endParaRPr>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sym typeface="Open Sans"/>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2C2C2C"/>
                </a:solidFill>
                <a:effectLst/>
                <a:uLnTx/>
                <a:uFillTx/>
                <a:latin typeface="Open Sans"/>
                <a:sym typeface="Open Sans"/>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it-IT" sz="2400" b="0" i="0" u="none" strike="noStrike" kern="0" cap="none" spc="0" normalizeH="0" baseline="0" noProof="0" dirty="0" smtClean="0">
                  <a:ln>
                    <a:noFill/>
                  </a:ln>
                  <a:solidFill>
                    <a:srgbClr val="2C2C2C"/>
                  </a:solidFill>
                  <a:effectLst/>
                  <a:uLnTx/>
                  <a:uFillTx/>
                  <a:latin typeface="Montserrat SemiBold"/>
                  <a:sym typeface="Montserrat SemiBold"/>
                </a:rPr>
                <a:t>  </a:t>
              </a:r>
              <a:r>
                <a:rPr kumimoji="0" lang="it-IT" altLang="it-IT" sz="2400" b="0" i="0" u="none" strike="noStrike" kern="0" cap="none" spc="0" normalizeH="0" baseline="0" noProof="0" dirty="0" smtClean="0">
                  <a:ln>
                    <a:noFill/>
                  </a:ln>
                  <a:solidFill>
                    <a:srgbClr val="2C2C2C"/>
                  </a:solidFill>
                  <a:effectLst/>
                  <a:uLnTx/>
                  <a:uFillTx/>
                  <a:latin typeface="Montserrat SemiBold"/>
                  <a:sym typeface="Montserrat SemiBold"/>
                </a:rPr>
                <a:t>  </a:t>
              </a:r>
              <a:r>
                <a:rPr kumimoji="0" lang="it-IT" altLang="it-IT" sz="2400" b="0" i="0" u="none" strike="noStrike" kern="0" cap="none" spc="0" normalizeH="0" baseline="0" noProof="0" dirty="0" smtClean="0">
                  <a:ln>
                    <a:noFill/>
                  </a:ln>
                  <a:solidFill>
                    <a:srgbClr val="2C2C2C"/>
                  </a:solidFill>
                  <a:effectLst/>
                  <a:uLnTx/>
                  <a:uFillTx/>
                  <a:latin typeface="Montserrat SemiBold"/>
                  <a:ea typeface="Arial Unicode MS" pitchFamily="34" charset="-128"/>
                  <a:cs typeface="Arial Unicode MS" pitchFamily="34" charset="-128"/>
                  <a:sym typeface="Montserrat SemiBold"/>
                </a:rPr>
                <a:t> </a:t>
              </a:r>
              <a:endParaRPr kumimoji="0" sz="2400" b="0" i="0" u="none" strike="noStrike" kern="0" cap="none" spc="0" normalizeH="0" baseline="0" noProof="0" dirty="0">
                <a:ln>
                  <a:noFill/>
                </a:ln>
                <a:solidFill>
                  <a:srgbClr val="2C2C2C"/>
                </a:solidFill>
                <a:effectLst/>
                <a:uLnTx/>
                <a:uFillTx/>
                <a:latin typeface="Montserrat SemiBold"/>
                <a:sym typeface="Montserrat SemiBold"/>
              </a:endParaRPr>
            </a:p>
          </p:txBody>
        </p:sp>
      </p:grpSp>
    </p:spTree>
    <p:extLst>
      <p:ext uri="{BB962C8B-B14F-4D97-AF65-F5344CB8AC3E}">
        <p14:creationId xmlns:p14="http://schemas.microsoft.com/office/powerpoint/2010/main" xmlns="" val="2961583606"/>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309654" y="1857364"/>
            <a:ext cx="9722998" cy="9076331"/>
            <a:chOff x="0" y="-203838"/>
            <a:chExt cx="9722997" cy="9076297"/>
          </a:xfrm>
        </p:grpSpPr>
        <p:sp>
          <p:nvSpPr>
            <p:cNvPr id="1784" name="TextBox 3"/>
            <p:cNvSpPr txBox="1"/>
            <p:nvPr/>
          </p:nvSpPr>
          <p:spPr>
            <a:xfrm>
              <a:off x="1003846" y="-203838"/>
              <a:ext cx="8719151" cy="907629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TRATTAMENTO PENSIONISTICO (ART.35)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smtClean="0">
                  <a:solidFill>
                    <a:schemeClr val="tx1"/>
                  </a:solidFill>
                </a:rPr>
                <a:t>NOVITA’ – CREDITO </a:t>
              </a:r>
              <a:r>
                <a:rPr lang="it-IT" altLang="it-IT" sz="1600" dirty="0" err="1" smtClean="0">
                  <a:solidFill>
                    <a:schemeClr val="tx1"/>
                  </a:solidFill>
                </a:rPr>
                <a:t>D’IMPOSTA</a:t>
              </a: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rgbClr val="00B050"/>
                  </a:solidFill>
                </a:rPr>
                <a:t>Comma 8 </a:t>
              </a:r>
              <a:r>
                <a:rPr lang="it-IT" altLang="it-IT" sz="1600" dirty="0" err="1" smtClean="0">
                  <a:solidFill>
                    <a:srgbClr val="00B050"/>
                  </a:solidFill>
                </a:rPr>
                <a:t>sexies</a:t>
              </a:r>
              <a:endParaRPr lang="it-IT" altLang="it-IT" sz="1600" dirty="0" smtClean="0">
                <a:solidFill>
                  <a:srgbClr val="00B050"/>
                </a:solidFill>
              </a:endParaRPr>
            </a:p>
            <a:p>
              <a:pPr marL="342900" indent="-342900" algn="just">
                <a:lnSpc>
                  <a:spcPct val="100000"/>
                </a:lnSpc>
                <a:spcBef>
                  <a:spcPct val="0"/>
                </a:spcBef>
                <a:defRPr/>
              </a:pPr>
              <a:endParaRPr lang="it-IT" altLang="it-IT" sz="1600" dirty="0" smtClean="0">
                <a:solidFill>
                  <a:srgbClr val="00B050"/>
                </a:solidFill>
              </a:endParaRPr>
            </a:p>
            <a:p>
              <a:pPr marL="342900" indent="-342900" algn="just">
                <a:lnSpc>
                  <a:spcPct val="100000"/>
                </a:lnSpc>
                <a:spcBef>
                  <a:spcPct val="0"/>
                </a:spcBef>
                <a:defRPr/>
              </a:pPr>
              <a:r>
                <a:rPr lang="it-IT" altLang="it-IT" sz="1600" dirty="0" smtClean="0">
                  <a:solidFill>
                    <a:srgbClr val="00B050"/>
                  </a:solidFill>
                </a:rPr>
                <a:t>Compete relativamente a:</a:t>
              </a:r>
            </a:p>
            <a:p>
              <a:pPr marL="342900" indent="-342900" algn="just">
                <a:lnSpc>
                  <a:spcPct val="100000"/>
                </a:lnSpc>
                <a:spcBef>
                  <a:spcPct val="0"/>
                </a:spcBef>
                <a:defRPr/>
              </a:pPr>
              <a:endParaRPr lang="it-IT" altLang="it-IT" sz="1600" dirty="0" smtClean="0">
                <a:solidFill>
                  <a:srgbClr val="00B050"/>
                </a:solidFill>
              </a:endParaRPr>
            </a:p>
            <a:p>
              <a:pPr marL="342900" indent="-342900" algn="just">
                <a:lnSpc>
                  <a:spcPct val="100000"/>
                </a:lnSpc>
                <a:spcBef>
                  <a:spcPct val="0"/>
                </a:spcBef>
                <a:defRPr/>
              </a:pPr>
              <a:r>
                <a:rPr lang="it-IT" altLang="it-IT" sz="1600" dirty="0" smtClean="0">
                  <a:solidFill>
                    <a:srgbClr val="00B050"/>
                  </a:solidFill>
                </a:rPr>
                <a:t>1)	Contributi previdenziali per  i  quali l'obbligo  di  denuncia  e  di  versamento   grava   sulle   predette associazioni  e  </a:t>
              </a:r>
              <a:r>
                <a:rPr lang="it-IT" altLang="it-IT" sz="1600" dirty="0" err="1" smtClean="0">
                  <a:solidFill>
                    <a:srgbClr val="00B050"/>
                  </a:solidFill>
                </a:rPr>
                <a:t>societa'</a:t>
              </a:r>
              <a:r>
                <a:rPr lang="it-IT" altLang="it-IT" sz="1600" dirty="0" smtClean="0">
                  <a:solidFill>
                    <a:srgbClr val="00B050"/>
                  </a:solidFill>
                </a:rPr>
                <a:t> sportive  dilettantistiche </a:t>
              </a:r>
            </a:p>
            <a:p>
              <a:pPr marL="342900" indent="-342900" algn="just">
                <a:lnSpc>
                  <a:spcPct val="100000"/>
                </a:lnSpc>
                <a:spcBef>
                  <a:spcPct val="0"/>
                </a:spcBef>
                <a:buAutoNum type="arabicParenR" startAt="2"/>
                <a:defRPr/>
              </a:pPr>
              <a:r>
                <a:rPr lang="it-IT" altLang="it-IT" sz="1600" dirty="0" smtClean="0">
                  <a:solidFill>
                    <a:srgbClr val="00B050"/>
                  </a:solidFill>
                </a:rPr>
                <a:t>Per compensi erogati nel periodo luglio-novembre 2023</a:t>
              </a:r>
            </a:p>
            <a:p>
              <a:pPr marL="342900" indent="-342900" algn="just">
                <a:lnSpc>
                  <a:spcPct val="100000"/>
                </a:lnSpc>
                <a:spcBef>
                  <a:spcPct val="0"/>
                </a:spcBef>
                <a:defRPr/>
              </a:pPr>
              <a:endParaRPr lang="it-IT" altLang="it-IT" sz="1600" dirty="0" smtClean="0">
                <a:solidFill>
                  <a:srgbClr val="00B050"/>
                </a:solidFill>
              </a:endParaRPr>
            </a:p>
            <a:p>
              <a:pPr marL="342900" indent="-342900" algn="just">
                <a:lnSpc>
                  <a:spcPct val="100000"/>
                </a:lnSpc>
                <a:spcBef>
                  <a:spcPct val="0"/>
                </a:spcBef>
                <a:defRPr/>
              </a:pPr>
              <a:endParaRPr lang="it-IT" altLang="it-IT" sz="1600" dirty="0" smtClean="0">
                <a:solidFill>
                  <a:srgbClr val="00B050"/>
                </a:solidFill>
              </a:endParaRPr>
            </a:p>
            <a:p>
              <a:pPr marL="342900" indent="-342900" algn="just">
                <a:lnSpc>
                  <a:spcPct val="100000"/>
                </a:lnSpc>
                <a:spcBef>
                  <a:spcPct val="0"/>
                </a:spcBef>
                <a:defRPr/>
              </a:pPr>
              <a:endParaRPr lang="it-IT" altLang="it-IT" sz="1600" dirty="0">
                <a:solidFill>
                  <a:srgbClr val="00B050"/>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309654" y="1857364"/>
            <a:ext cx="9722998" cy="8091446"/>
            <a:chOff x="0" y="-203838"/>
            <a:chExt cx="9722997" cy="8091416"/>
          </a:xfrm>
        </p:grpSpPr>
        <p:sp>
          <p:nvSpPr>
            <p:cNvPr id="1784" name="TextBox 3"/>
            <p:cNvSpPr txBox="1"/>
            <p:nvPr/>
          </p:nvSpPr>
          <p:spPr>
            <a:xfrm>
              <a:off x="1003846" y="-203838"/>
              <a:ext cx="8719151" cy="80914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TRATTAMENTO PENSIONISTICO (ART.35)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smtClean="0">
                  <a:solidFill>
                    <a:schemeClr val="tx1"/>
                  </a:solidFill>
                </a:rPr>
                <a:t>NOVITA’ – CREDITO </a:t>
              </a:r>
              <a:r>
                <a:rPr lang="it-IT" altLang="it-IT" sz="1600" dirty="0" err="1" smtClean="0">
                  <a:solidFill>
                    <a:schemeClr val="tx1"/>
                  </a:solidFill>
                </a:rPr>
                <a:t>D’IMPOSTA</a:t>
              </a: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smtClean="0">
                <a:solidFill>
                  <a:srgbClr val="00B050"/>
                </a:solidFill>
              </a:endParaRPr>
            </a:p>
            <a:p>
              <a:pPr marL="342900" indent="-342900" algn="just">
                <a:lnSpc>
                  <a:spcPct val="100000"/>
                </a:lnSpc>
                <a:spcBef>
                  <a:spcPct val="0"/>
                </a:spcBef>
                <a:defRPr/>
              </a:pPr>
              <a:r>
                <a:rPr lang="it-IT" altLang="it-IT" sz="1600" dirty="0" smtClean="0">
                  <a:solidFill>
                    <a:srgbClr val="00B050"/>
                  </a:solidFill>
                </a:rPr>
                <a:t>Adempimenti</a:t>
              </a:r>
            </a:p>
            <a:p>
              <a:pPr marL="342900" indent="-342900" algn="just">
                <a:lnSpc>
                  <a:spcPct val="100000"/>
                </a:lnSpc>
                <a:spcBef>
                  <a:spcPct val="0"/>
                </a:spcBef>
                <a:defRPr/>
              </a:pPr>
              <a:r>
                <a:rPr lang="it-IT" altLang="it-IT" sz="1600" dirty="0" smtClean="0">
                  <a:solidFill>
                    <a:srgbClr val="00B050"/>
                  </a:solidFill>
                </a:rPr>
                <a:t> </a:t>
              </a:r>
            </a:p>
            <a:p>
              <a:pPr marL="342900" indent="-342900" algn="just">
                <a:lnSpc>
                  <a:spcPct val="100000"/>
                </a:lnSpc>
                <a:spcBef>
                  <a:spcPct val="0"/>
                </a:spcBef>
                <a:defRPr/>
              </a:pPr>
              <a:r>
                <a:rPr lang="it-IT" altLang="it-IT" sz="1600" dirty="0" smtClean="0">
                  <a:solidFill>
                    <a:srgbClr val="00B050"/>
                  </a:solidFill>
                </a:rPr>
                <a:t>L’importo del contributo andrà pubblicati sul RAS entro il 31 dicembre 2023</a:t>
              </a:r>
            </a:p>
            <a:p>
              <a:pPr marL="342900" indent="-342900" algn="just">
                <a:lnSpc>
                  <a:spcPct val="100000"/>
                </a:lnSpc>
                <a:spcBef>
                  <a:spcPct val="0"/>
                </a:spcBef>
                <a:defRPr/>
              </a:pPr>
              <a:endParaRPr lang="it-IT" altLang="it-IT" sz="1600" dirty="0" smtClean="0">
                <a:solidFill>
                  <a:srgbClr val="00B050"/>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42</a:t>
            </a:fld>
            <a:endParaRPr/>
          </a:p>
        </p:txBody>
      </p:sp>
      <p:sp>
        <p:nvSpPr>
          <p:cNvPr id="1805" name="Rectangle 1"/>
          <p:cNvSpPr/>
          <p:nvPr/>
        </p:nvSpPr>
        <p:spPr>
          <a:xfrm>
            <a:off x="0" y="-1611560"/>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a:p>
        </p:txBody>
      </p:sp>
      <p:grpSp>
        <p:nvGrpSpPr>
          <p:cNvPr id="2" name="Group 26"/>
          <p:cNvGrpSpPr/>
          <p:nvPr/>
        </p:nvGrpSpPr>
        <p:grpSpPr>
          <a:xfrm>
            <a:off x="809588" y="1571612"/>
            <a:ext cx="4565561" cy="1881054"/>
            <a:chOff x="0" y="0"/>
            <a:chExt cx="4565559" cy="1881048"/>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1311122"/>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sz="2400" dirty="0">
                  <a:solidFill>
                    <a:schemeClr val="bg1"/>
                  </a:solidFill>
                </a:rPr>
                <a:t>Titolo V: Disposizioni in materia di lavoro sportivo</a:t>
              </a:r>
              <a:r>
                <a:rPr lang="it-IT" altLang="it-IT" dirty="0">
                  <a:solidFill>
                    <a:schemeClr val="bg1"/>
                  </a:solidFill>
                </a:rPr>
                <a:t>  </a:t>
              </a:r>
            </a:p>
            <a:p>
              <a:pPr>
                <a:lnSpc>
                  <a:spcPct val="110000"/>
                </a:lnSpc>
                <a:defRPr sz="2400">
                  <a:solidFill>
                    <a:srgbClr val="FFFFFF"/>
                  </a:solidFill>
                  <a:latin typeface="Raleway Light"/>
                  <a:ea typeface="Raleway Light"/>
                  <a:cs typeface="Raleway Light"/>
                  <a:sym typeface="Raleway Light"/>
                </a:defRPr>
              </a:pPr>
              <a:r>
                <a:rPr lang="it-IT" altLang="it-IT" dirty="0">
                  <a:solidFill>
                    <a:schemeClr val="bg1"/>
                  </a:solidFill>
                  <a:ea typeface="Arial Unicode MS" pitchFamily="34" charset="-128"/>
                  <a:cs typeface="Arial Unicode MS" pitchFamily="34" charset="-128"/>
                </a:rPr>
                <a:t>Art. 36 Trattamento tributario</a:t>
              </a:r>
              <a:endParaRPr dirty="0"/>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2634381079"/>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8583888"/>
            <a:chOff x="0" y="-203838"/>
            <a:chExt cx="9722997" cy="8583856"/>
          </a:xfrm>
        </p:grpSpPr>
        <p:sp>
          <p:nvSpPr>
            <p:cNvPr id="1784" name="TextBox 3"/>
            <p:cNvSpPr txBox="1"/>
            <p:nvPr/>
          </p:nvSpPr>
          <p:spPr>
            <a:xfrm>
              <a:off x="1003846" y="-203838"/>
              <a:ext cx="8719151" cy="858385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TRATTAMENTO TRIBUTARIO (ART.36)</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I compensi di lavoro sportivo nell’area del dilettantismo:</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non costituiscono base imponibile ai fini fiscali fino all’importo complessivo annuo di euro  15.000,00. </a:t>
              </a:r>
              <a:r>
                <a:rPr lang="it-IT" altLang="it-IT" sz="1600" dirty="0" smtClean="0">
                  <a:solidFill>
                    <a:schemeClr val="tx1"/>
                  </a:solidFill>
                </a:rPr>
                <a:t>(anche se rileveranno ai fini </a:t>
              </a:r>
              <a:r>
                <a:rPr lang="it-IT" altLang="it-IT" sz="1600" dirty="0" err="1" smtClean="0">
                  <a:solidFill>
                    <a:schemeClr val="tx1"/>
                  </a:solidFill>
                </a:rPr>
                <a:t>Isee</a:t>
              </a:r>
              <a:r>
                <a:rPr lang="it-IT" altLang="it-IT" sz="1600" dirty="0" smtClean="0">
                  <a:solidFill>
                    <a:schemeClr val="tx1"/>
                  </a:solidFill>
                </a:rPr>
                <a:t>)</a:t>
              </a: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Per importi superiori, esso concorre a formare il reddito del percipiente solo per la parte eccedente tale  importo</a:t>
              </a:r>
            </a:p>
            <a:p>
              <a:pPr marL="342900" indent="-342900" algn="just">
                <a:lnSpc>
                  <a:spcPct val="100000"/>
                </a:lnSpc>
                <a:spcBef>
                  <a:spcPct val="0"/>
                </a:spcBef>
                <a:buFont typeface="Wingdings" pitchFamily="2" charset="2"/>
                <a:buChar char="Ø"/>
                <a:defRPr/>
              </a:pPr>
              <a:endParaRPr lang="it-IT" altLang="it-IT" sz="1600" u="sng" dirty="0">
                <a:solidFill>
                  <a:schemeClr val="tx1"/>
                </a:solidFill>
              </a:endParaRPr>
            </a:p>
            <a:p>
              <a:pPr marL="342900" indent="-342900" algn="just">
                <a:lnSpc>
                  <a:spcPct val="100000"/>
                </a:lnSpc>
                <a:spcBef>
                  <a:spcPct val="0"/>
                </a:spcBef>
                <a:buFont typeface="Wingdings" pitchFamily="2" charset="2"/>
                <a:buChar char="Ø"/>
                <a:defRPr/>
              </a:pPr>
              <a:r>
                <a:rPr lang="it-IT" altLang="it-IT" sz="1600" u="sng" dirty="0">
                  <a:solidFill>
                    <a:srgbClr val="00B050"/>
                  </a:solidFill>
                </a:rPr>
                <a:t>In ogni caso, i compensi per i collaboratori coordinati e continuativi nell’area del dilettantismo non concorrono, fino all’importo di 85.000 euro, alla determinazione della base imponibile IRAP</a:t>
              </a:r>
              <a:r>
                <a:rPr lang="it-IT" altLang="it-IT" sz="1600" dirty="0">
                  <a:solidFill>
                    <a:srgbClr val="00B050"/>
                  </a:solidFill>
                </a:rPr>
                <a:t>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44</a:t>
            </a:fld>
            <a:endParaRPr/>
          </a:p>
        </p:txBody>
      </p:sp>
      <p:sp>
        <p:nvSpPr>
          <p:cNvPr id="1805" name="Rectangle 1"/>
          <p:cNvSpPr/>
          <p:nvPr/>
        </p:nvSpPr>
        <p:spPr>
          <a:xfrm>
            <a:off x="0" y="-682842"/>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a:p>
        </p:txBody>
      </p:sp>
      <p:grpSp>
        <p:nvGrpSpPr>
          <p:cNvPr id="2" name="Group 26"/>
          <p:cNvGrpSpPr/>
          <p:nvPr/>
        </p:nvGrpSpPr>
        <p:grpSpPr>
          <a:xfrm>
            <a:off x="809588" y="1571612"/>
            <a:ext cx="4565561" cy="1036977"/>
            <a:chOff x="0" y="0"/>
            <a:chExt cx="4565559" cy="1036973"/>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46704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sz="2400" dirty="0">
                  <a:solidFill>
                    <a:schemeClr val="bg1"/>
                  </a:solidFill>
                </a:rPr>
                <a:t>Sicurezza sul lavoro</a:t>
              </a:r>
              <a:endParaRPr dirty="0"/>
            </a:p>
          </p:txBody>
        </p:sp>
      </p:grpSp>
      <p:pic>
        <p:nvPicPr>
          <p:cNvPr id="9"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2634381079"/>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651560" cy="9322552"/>
            <a:chOff x="0" y="-203838"/>
            <a:chExt cx="9651559" cy="9322515"/>
          </a:xfrm>
        </p:grpSpPr>
        <p:sp>
          <p:nvSpPr>
            <p:cNvPr id="1784" name="TextBox 3"/>
            <p:cNvSpPr txBox="1"/>
            <p:nvPr/>
          </p:nvSpPr>
          <p:spPr>
            <a:xfrm>
              <a:off x="932408" y="-203838"/>
              <a:ext cx="8719151" cy="932251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SICUREZZA SUL LAVORO (ART.33 – COMMA 1)</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r>
                <a:rPr lang="it-IT" altLang="it-IT" sz="1600" i="1" dirty="0">
                  <a:solidFill>
                    <a:schemeClr val="tx1"/>
                  </a:solidFill>
                </a:rPr>
                <a:t>Per tutto quanto non regolato dal presente decreto, ai lavoratori sportivi si applicano le vigenti disposizioni in materia di tutela della salute e della sicurezza nei luoghi di lavoro, in quanto compatibili con le modalità della prestazione sportiva. </a:t>
              </a:r>
            </a:p>
            <a:p>
              <a:pPr marL="342900" indent="-342900" algn="just">
                <a:lnSpc>
                  <a:spcPct val="100000"/>
                </a:lnSpc>
                <a:spcBef>
                  <a:spcPct val="0"/>
                </a:spcBef>
                <a:defRPr/>
              </a:pPr>
              <a:endParaRPr lang="it-IT" altLang="it-IT" sz="1600" i="1" dirty="0">
                <a:solidFill>
                  <a:schemeClr val="tx1"/>
                </a:solidFill>
              </a:endParaRPr>
            </a:p>
            <a:p>
              <a:pPr marL="342900" indent="-342900" algn="just">
                <a:lnSpc>
                  <a:spcPct val="100000"/>
                </a:lnSpc>
                <a:spcBef>
                  <a:spcPct val="0"/>
                </a:spcBef>
                <a:defRPr/>
              </a:pPr>
              <a:r>
                <a:rPr lang="it-IT" altLang="it-IT" sz="1600" i="1" dirty="0">
                  <a:solidFill>
                    <a:schemeClr val="tx1"/>
                  </a:solidFill>
                </a:rPr>
                <a:t>       Il lavoratore sportivo è sottoposto a controlli medici di tutela della salute nell'esercizio delle attività sportive secondo le disposizioni di cui all'articolo 32, comma 1. L'idoneità alla mansione, ove non riferita all'esercizio dell'attività sportiva, è rilasciata dal medico competente di cui all'articolo 2, comma 1, lettera h), del decreto legislativo 9 aprile </a:t>
              </a:r>
              <a:r>
                <a:rPr lang="it-IT" altLang="it-IT" sz="1600" i="1" dirty="0" smtClean="0">
                  <a:solidFill>
                    <a:schemeClr val="tx1"/>
                  </a:solidFill>
                </a:rPr>
                <a:t>2008,n.81, </a:t>
              </a:r>
              <a:r>
                <a:rPr lang="it-IT" altLang="it-IT" sz="1600" i="1" dirty="0" smtClean="0">
                  <a:solidFill>
                    <a:srgbClr val="00B050"/>
                  </a:solidFill>
                </a:rPr>
                <a:t>il quale utilizza la certificazione rilasciata dal medico sportivo</a:t>
              </a:r>
              <a:endParaRPr lang="it-IT" altLang="it-IT" sz="1600" dirty="0">
                <a:solidFill>
                  <a:srgbClr val="00B050"/>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651560" cy="9322552"/>
            <a:chOff x="0" y="-203838"/>
            <a:chExt cx="9651559" cy="9322516"/>
          </a:xfrm>
        </p:grpSpPr>
        <p:sp>
          <p:nvSpPr>
            <p:cNvPr id="1784" name="TextBox 3"/>
            <p:cNvSpPr txBox="1"/>
            <p:nvPr/>
          </p:nvSpPr>
          <p:spPr>
            <a:xfrm>
              <a:off x="932408" y="-203838"/>
              <a:ext cx="8719151" cy="93225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smtClean="0">
                  <a:solidFill>
                    <a:schemeClr val="tx1"/>
                  </a:solidFill>
                </a:rPr>
                <a:t>CONTROLLI SANITARI DEI LAVORATORI SPORTIVI </a:t>
              </a:r>
              <a:r>
                <a:rPr lang="it-IT" altLang="it-IT" sz="1600" b="1" dirty="0">
                  <a:solidFill>
                    <a:schemeClr val="tx1"/>
                  </a:solidFill>
                </a:rPr>
                <a:t>(</a:t>
              </a:r>
              <a:r>
                <a:rPr lang="it-IT" altLang="it-IT" sz="1600" b="1" dirty="0" smtClean="0">
                  <a:solidFill>
                    <a:schemeClr val="tx1"/>
                  </a:solidFill>
                </a:rPr>
                <a:t>ART.32)</a:t>
              </a:r>
              <a:endParaRPr lang="it-IT" altLang="it-IT" sz="1600" b="1"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r>
                <a:rPr lang="it-IT" altLang="it-IT" sz="1600" dirty="0" smtClean="0">
                  <a:solidFill>
                    <a:schemeClr val="tx1"/>
                  </a:solidFill>
                </a:rPr>
                <a:t>“</a:t>
              </a:r>
              <a:r>
                <a:rPr lang="it-IT" altLang="it-IT" sz="1600" i="1" dirty="0" smtClean="0">
                  <a:solidFill>
                    <a:schemeClr val="tx1"/>
                  </a:solidFill>
                </a:rPr>
                <a:t>L’attività sportiva dei lavoratori sportivi è svolta sotto controlli medici, secondo disposizioni stabilite con decreto del Presidente del Consiglio dei ministri o dell'Autorità politica da esso delegata in materia di sport,</a:t>
              </a:r>
              <a:r>
                <a:rPr lang="it-IT" altLang="it-IT" sz="1600" i="1" dirty="0" err="1" smtClean="0">
                  <a:solidFill>
                    <a:schemeClr val="tx1"/>
                  </a:solidFill>
                </a:rPr>
                <a:t>……………………entro</a:t>
              </a:r>
              <a:r>
                <a:rPr lang="it-IT" altLang="it-IT" sz="1600" i="1" dirty="0" smtClean="0">
                  <a:solidFill>
                    <a:schemeClr val="tx1"/>
                  </a:solidFill>
                </a:rPr>
                <a:t> 12 mesi dalla data di entrata in vigore del presente decreto.</a:t>
              </a:r>
            </a:p>
            <a:p>
              <a:pPr marL="342900" indent="-342900" algn="just">
                <a:lnSpc>
                  <a:spcPct val="100000"/>
                </a:lnSpc>
                <a:spcBef>
                  <a:spcPct val="0"/>
                </a:spcBef>
                <a:defRPr/>
              </a:pPr>
              <a:r>
                <a:rPr lang="it-IT" altLang="it-IT" sz="1600" i="1" dirty="0" smtClean="0">
                  <a:solidFill>
                    <a:schemeClr val="tx1"/>
                  </a:solidFill>
                </a:rPr>
                <a:t>      le norme </a:t>
              </a:r>
              <a:r>
                <a:rPr lang="it-IT" altLang="it-IT" sz="1600" i="1" dirty="0" err="1" smtClean="0">
                  <a:solidFill>
                    <a:schemeClr val="tx1"/>
                  </a:solidFill>
                </a:rPr>
                <a:t>………………possono</a:t>
              </a:r>
              <a:r>
                <a:rPr lang="it-IT" altLang="it-IT" sz="1600" i="1" dirty="0" smtClean="0">
                  <a:solidFill>
                    <a:schemeClr val="tx1"/>
                  </a:solidFill>
                </a:rPr>
                <a:t>,… prevedere, tra l'altro, l'istituzione di una scheda sanitaria per le attività sportive per ciascun lavoratore sportivo che svolga prestazioni di carattere non occasionale, nonché l'individuazione dei tempi per l'effettuazione delle rivalutazioni cliniche e diagnostiche, in relazione alla tipologia dell'attività sportiva svolta e alla natura dei singoli esami da svolgere.</a:t>
              </a:r>
            </a:p>
            <a:p>
              <a:pPr marL="342900" indent="-342900" algn="just">
                <a:lnSpc>
                  <a:spcPct val="100000"/>
                </a:lnSpc>
                <a:spcBef>
                  <a:spcPct val="0"/>
                </a:spcBef>
                <a:defRPr/>
              </a:pPr>
              <a:r>
                <a:rPr lang="it-IT" altLang="it-IT" sz="1600" i="1" dirty="0" smtClean="0">
                  <a:solidFill>
                    <a:schemeClr val="tx1"/>
                  </a:solidFill>
                </a:rPr>
                <a:t>      In caso di istituzione della scheda sanitaria il decreto di cui al comma 1 ne disciplina anche le modalità di compilazione e conservazione.</a:t>
              </a:r>
            </a:p>
            <a:p>
              <a:pPr marL="342900" indent="-342900" algn="just">
                <a:lnSpc>
                  <a:spcPct val="100000"/>
                </a:lnSpc>
                <a:spcBef>
                  <a:spcPct val="0"/>
                </a:spcBef>
                <a:defRPr/>
              </a:pPr>
              <a:r>
                <a:rPr lang="it-IT" altLang="it-IT" sz="1600" i="1" dirty="0" smtClean="0">
                  <a:solidFill>
                    <a:schemeClr val="tx1"/>
                  </a:solidFill>
                </a:rPr>
                <a:t>      Gli oneri relativi alla istituzione e all'aggiornamento della scheda per i lavoratori sportivi subordinati gravano sulle società e associazioni sportive</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651560" cy="8830110"/>
            <a:chOff x="0" y="-203838"/>
            <a:chExt cx="9651559" cy="8830075"/>
          </a:xfrm>
        </p:grpSpPr>
        <p:sp>
          <p:nvSpPr>
            <p:cNvPr id="1784" name="TextBox 3"/>
            <p:cNvSpPr txBox="1"/>
            <p:nvPr/>
          </p:nvSpPr>
          <p:spPr>
            <a:xfrm>
              <a:off x="932408" y="-203838"/>
              <a:ext cx="8719151" cy="883007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b="1" dirty="0">
                  <a:solidFill>
                    <a:schemeClr val="tx1"/>
                  </a:solidFill>
                </a:rPr>
                <a:t>SICUREZZA SUL LAVORO (ART.33 – COMMA 1)</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b="1" u="sng" dirty="0">
                  <a:solidFill>
                    <a:schemeClr val="tx1"/>
                  </a:solidFill>
                </a:rPr>
                <a:t>Adempimenti</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r>
                <a:rPr lang="it-IT" altLang="it-IT" sz="1600" i="1" u="sng" dirty="0">
                  <a:solidFill>
                    <a:srgbClr val="00B050"/>
                  </a:solidFill>
                </a:rPr>
                <a:t>Ai lavoratori sportivi che ricevono compensi annualmente non superiori ai cinquemila euro si applicano le disposizioni dell'articolo 21, comma 2, del decreto legislativo 9 aprile 2008, n.81</a:t>
              </a:r>
              <a:r>
                <a:rPr lang="it-IT" altLang="it-IT" sz="1600" u="sng" dirty="0">
                  <a:solidFill>
                    <a:srgbClr val="00B050"/>
                  </a:solidFill>
                </a:rPr>
                <a:t>”</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in pratica per le </a:t>
              </a:r>
              <a:r>
                <a:rPr lang="it-IT" altLang="it-IT" sz="1600" dirty="0" err="1">
                  <a:solidFill>
                    <a:schemeClr val="tx1"/>
                  </a:solidFill>
                </a:rPr>
                <a:t>asd</a:t>
              </a:r>
              <a:r>
                <a:rPr lang="it-IT" altLang="it-IT" sz="1600" dirty="0">
                  <a:solidFill>
                    <a:schemeClr val="tx1"/>
                  </a:solidFill>
                </a:rPr>
                <a:t>/</a:t>
              </a:r>
              <a:r>
                <a:rPr lang="it-IT" altLang="it-IT" sz="1600" dirty="0" err="1">
                  <a:solidFill>
                    <a:schemeClr val="tx1"/>
                  </a:solidFill>
                </a:rPr>
                <a:t>ssd</a:t>
              </a:r>
              <a:r>
                <a:rPr lang="it-IT" altLang="it-IT" sz="1600" dirty="0">
                  <a:solidFill>
                    <a:schemeClr val="tx1"/>
                  </a:solidFill>
                </a:rPr>
                <a:t> che avessero solo questa tipologia di lavoratori </a:t>
              </a:r>
              <a:r>
                <a:rPr lang="it-IT" altLang="it-IT" sz="1600" dirty="0" smtClean="0">
                  <a:solidFill>
                    <a:schemeClr val="tx1"/>
                  </a:solidFill>
                </a:rPr>
                <a:t>sportivi, </a:t>
              </a:r>
              <a:r>
                <a:rPr lang="it-IT" altLang="it-IT" sz="1600" dirty="0">
                  <a:solidFill>
                    <a:schemeClr val="tx1"/>
                  </a:solidFill>
                </a:rPr>
                <a:t>vengono meno quasi tutti gli adempimenti per la sicurezza sul lavoro</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651560" cy="11012310"/>
            <a:chOff x="0" y="-203838"/>
            <a:chExt cx="9651559" cy="11012266"/>
          </a:xfrm>
        </p:grpSpPr>
        <p:sp>
          <p:nvSpPr>
            <p:cNvPr id="1784" name="TextBox 3"/>
            <p:cNvSpPr txBox="1"/>
            <p:nvPr/>
          </p:nvSpPr>
          <p:spPr>
            <a:xfrm>
              <a:off x="932408" y="-203838"/>
              <a:ext cx="8719151" cy="1101226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1" i="0" u="none" strike="noStrike" kern="0" cap="none" spc="0" normalizeH="0" baseline="0" noProof="0" dirty="0">
                  <a:ln>
                    <a:noFill/>
                  </a:ln>
                  <a:solidFill>
                    <a:srgbClr val="2C2C2C"/>
                  </a:solidFill>
                  <a:effectLst/>
                  <a:uLnTx/>
                  <a:uFillTx/>
                  <a:latin typeface="Open Sans"/>
                  <a:ea typeface="Open Sans"/>
                  <a:cs typeface="Open Sans"/>
                  <a:sym typeface="Open Sans"/>
                </a:rPr>
                <a:t>SICUREZZA </a:t>
              </a:r>
              <a:r>
                <a:rPr lang="it-IT" altLang="it-IT" sz="1600" b="1" dirty="0">
                  <a:solidFill>
                    <a:srgbClr val="2C2C2C"/>
                  </a:solidFill>
                </a:rPr>
                <a:t>DEI </a:t>
              </a:r>
              <a:r>
                <a:rPr lang="it-IT" altLang="it-IT" sz="1600" b="1" dirty="0" smtClean="0">
                  <a:solidFill>
                    <a:srgbClr val="2C2C2C"/>
                  </a:solidFill>
                </a:rPr>
                <a:t>MINORI </a:t>
              </a:r>
              <a:r>
                <a:rPr kumimoji="0" lang="it-IT" altLang="it-IT" sz="1600" b="1" i="0" u="none" strike="noStrike" kern="0" cap="none" spc="0" normalizeH="0" baseline="0" noProof="0" dirty="0" smtClean="0">
                  <a:ln>
                    <a:noFill/>
                  </a:ln>
                  <a:solidFill>
                    <a:srgbClr val="2C2C2C"/>
                  </a:solidFill>
                  <a:effectLst/>
                  <a:uLnTx/>
                  <a:uFillTx/>
                  <a:latin typeface="Open Sans"/>
                  <a:ea typeface="Open Sans"/>
                  <a:cs typeface="Open Sans"/>
                  <a:sym typeface="Open Sans"/>
                </a:rPr>
                <a:t>(</a:t>
              </a:r>
              <a:r>
                <a:rPr kumimoji="0" lang="it-IT" altLang="it-IT" sz="1600" b="1" i="0" u="none" strike="noStrike" kern="0" cap="none" spc="0" normalizeH="0" baseline="0" noProof="0" dirty="0">
                  <a:ln>
                    <a:noFill/>
                  </a:ln>
                  <a:solidFill>
                    <a:srgbClr val="2C2C2C"/>
                  </a:solidFill>
                  <a:effectLst/>
                  <a:uLnTx/>
                  <a:uFillTx/>
                  <a:latin typeface="Open Sans"/>
                  <a:ea typeface="Open Sans"/>
                  <a:cs typeface="Open Sans"/>
                  <a:sym typeface="Open Sans"/>
                </a:rPr>
                <a:t>ART.33 – COMMA 6)</a:t>
              </a: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ea typeface="Open Sans"/>
                <a:cs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1" i="0" u="sng" strike="noStrike" kern="0" cap="none" spc="0" normalizeH="0" baseline="0" noProof="0" dirty="0">
                  <a:ln>
                    <a:noFill/>
                  </a:ln>
                  <a:solidFill>
                    <a:srgbClr val="2C2C2C"/>
                  </a:solidFill>
                  <a:effectLst/>
                  <a:uLnTx/>
                  <a:uFillTx/>
                  <a:latin typeface="Open Sans"/>
                  <a:ea typeface="Open Sans"/>
                  <a:cs typeface="Open Sans"/>
                  <a:sym typeface="Open Sans"/>
                </a:rPr>
                <a:t>Adempimenti</a:t>
              </a: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ea typeface="Open Sans"/>
                <a:cs typeface="Open Sans"/>
                <a:sym typeface="Open Sans"/>
              </a:endParaRPr>
            </a:p>
            <a:p>
              <a:pPr marL="342900" lvl="0" indent="-342900" algn="just">
                <a:lnSpc>
                  <a:spcPct val="100000"/>
                </a:lnSpc>
                <a:spcBef>
                  <a:spcPct val="0"/>
                </a:spcBef>
                <a:defRPr/>
              </a:pPr>
              <a:r>
                <a:rPr kumimoji="0" lang="it-IT" altLang="it-IT" sz="1600" b="0" i="0" u="none" strike="noStrike" kern="0" cap="none" spc="0" normalizeH="0" baseline="0" noProof="0" dirty="0">
                  <a:ln>
                    <a:noFill/>
                  </a:ln>
                  <a:solidFill>
                    <a:srgbClr val="2C2C2C"/>
                  </a:solidFill>
                  <a:effectLst/>
                  <a:uLnTx/>
                  <a:uFillTx/>
                  <a:latin typeface="Open Sans"/>
                  <a:ea typeface="Open Sans"/>
                  <a:cs typeface="Open Sans"/>
                  <a:sym typeface="Open Sans"/>
                </a:rPr>
                <a:t>     </a:t>
              </a:r>
              <a:r>
                <a:rPr kumimoji="0" lang="it-IT" altLang="it-IT" sz="1600" b="0" i="0" strike="noStrike" kern="0" cap="none" spc="0" normalizeH="0" baseline="0" noProof="0" dirty="0" smtClean="0">
                  <a:ln>
                    <a:noFill/>
                  </a:ln>
                  <a:solidFill>
                    <a:srgbClr val="2C2C2C"/>
                  </a:solidFill>
                  <a:effectLst/>
                  <a:uLnTx/>
                  <a:uFillTx/>
                  <a:latin typeface="Open Sans"/>
                  <a:ea typeface="Open Sans"/>
                  <a:cs typeface="Open Sans"/>
                  <a:sym typeface="Open Sans"/>
                </a:rPr>
                <a:t>“</a:t>
              </a:r>
              <a:r>
                <a:rPr kumimoji="0" lang="it-IT" altLang="it-IT" sz="1600" b="0" i="1" strike="noStrike" kern="0" cap="none" spc="0" normalizeH="0" baseline="0" noProof="0" dirty="0" smtClean="0">
                  <a:ln>
                    <a:noFill/>
                  </a:ln>
                  <a:solidFill>
                    <a:srgbClr val="2C2C2C"/>
                  </a:solidFill>
                  <a:effectLst/>
                  <a:uLnTx/>
                  <a:uFillTx/>
                  <a:latin typeface="Open Sans"/>
                  <a:ea typeface="Open Sans"/>
                  <a:cs typeface="Open Sans"/>
                  <a:sym typeface="Open Sans"/>
                </a:rPr>
                <a:t>entro 12 mesi dall’entrata in </a:t>
              </a:r>
              <a:r>
                <a:rPr kumimoji="0" lang="it-IT" altLang="it-IT" sz="1600" b="0" i="1" strike="noStrike" kern="0" cap="none" spc="0" normalizeH="0" baseline="0" noProof="0" dirty="0" err="1" smtClean="0">
                  <a:ln>
                    <a:noFill/>
                  </a:ln>
                  <a:solidFill>
                    <a:srgbClr val="2C2C2C"/>
                  </a:solidFill>
                  <a:effectLst/>
                  <a:uLnTx/>
                  <a:uFillTx/>
                  <a:latin typeface="Open Sans"/>
                  <a:ea typeface="Open Sans"/>
                  <a:cs typeface="Open Sans"/>
                  <a:sym typeface="Open Sans"/>
                </a:rPr>
                <a:t>vigore……</a:t>
              </a:r>
              <a:r>
                <a:rPr lang="it-IT" altLang="it-IT" sz="1600" i="1" dirty="0">
                  <a:solidFill>
                    <a:srgbClr val="2C2C2C"/>
                  </a:solidFill>
                </a:rPr>
                <a:t>sono introdotte disposizioni specifiche a tutela della salute e della sicurezza dei minori che svolgono attività sportiva, inclusi appositi adempimenti e obblighi, anche informativi, da  parte delle società e associazioni sportive, tra cui la designazione di un responsabile della protezione dei minori, allo scopo, tra l'altro, della lotta ad ogni tipo di abuso e di violenza su di essi e della protezione dell'integrità fisica e morale dei giovani sportivi.</a:t>
              </a:r>
            </a:p>
            <a:p>
              <a:pPr marL="342900" lvl="0" indent="-342900" algn="just">
                <a:lnSpc>
                  <a:spcPct val="100000"/>
                </a:lnSpc>
                <a:spcBef>
                  <a:spcPct val="0"/>
                </a:spcBef>
                <a:defRPr/>
              </a:pPr>
              <a:endParaRPr lang="it-IT" altLang="it-IT" sz="1600" i="1" dirty="0">
                <a:solidFill>
                  <a:srgbClr val="2C2C2C"/>
                </a:solidFill>
              </a:endParaRPr>
            </a:p>
            <a:p>
              <a:pPr marL="342900" lvl="0" indent="-342900" algn="just">
                <a:lnSpc>
                  <a:spcPct val="100000"/>
                </a:lnSpc>
                <a:spcBef>
                  <a:spcPct val="0"/>
                </a:spcBef>
                <a:buFont typeface="Wingdings" panose="05000000000000000000" pitchFamily="2" charset="2"/>
                <a:buChar char="Ø"/>
                <a:defRPr/>
              </a:pPr>
              <a:r>
                <a:rPr lang="it-IT" altLang="it-IT" sz="1600" i="1" dirty="0">
                  <a:solidFill>
                    <a:srgbClr val="2C2C2C"/>
                  </a:solidFill>
                </a:rPr>
                <a:t>Ai minori che praticano attività sportiva si applica quanto previsto dal decreto legislativo 4 marzo 2014, n. 39, recante attuazione della direttiva 2011/93/UE del Parlamento europeo e del Consiglio, del 13 dicembre 2011, relativa alla lotta contro l'abuso e lo sfruttamento sessuale dei minori e la pornografia minorile.</a:t>
              </a:r>
            </a:p>
            <a:p>
              <a:pPr marL="342900" lvl="0" indent="-342900" algn="just">
                <a:lnSpc>
                  <a:spcPct val="100000"/>
                </a:lnSpc>
                <a:spcBef>
                  <a:spcPct val="0"/>
                </a:spcBef>
                <a:buFont typeface="Wingdings" panose="05000000000000000000" pitchFamily="2" charset="2"/>
                <a:buChar char="Ø"/>
                <a:defRPr/>
              </a:pPr>
              <a:endParaRPr lang="it-IT" altLang="it-IT" sz="1600" i="1" u="sng" dirty="0">
                <a:solidFill>
                  <a:srgbClr val="2C2C2C"/>
                </a:solidFill>
              </a:endParaRPr>
            </a:p>
            <a:p>
              <a:pPr marL="342900" lvl="0" indent="-342900" algn="just">
                <a:lnSpc>
                  <a:spcPct val="100000"/>
                </a:lnSpc>
                <a:spcBef>
                  <a:spcPct val="0"/>
                </a:spcBef>
                <a:buFont typeface="Wingdings" panose="05000000000000000000" pitchFamily="2" charset="2"/>
                <a:buChar char="Ø"/>
                <a:defRPr/>
              </a:pPr>
              <a:r>
                <a:rPr lang="it-IT" altLang="it-IT" sz="1600" i="1" u="sng" dirty="0">
                  <a:solidFill>
                    <a:srgbClr val="00B050"/>
                  </a:solidFill>
                </a:rPr>
                <a:t>La nomina del responsabile della protezione dei minori è comunicata all’ente affiliante di appartenenza in sede di affiliazione e successiva </a:t>
              </a:r>
              <a:r>
                <a:rPr lang="it-IT" altLang="it-IT" sz="1600" i="1" u="sng" dirty="0" err="1">
                  <a:solidFill>
                    <a:srgbClr val="00B050"/>
                  </a:solidFill>
                </a:rPr>
                <a:t>riaffiliazione</a:t>
              </a:r>
              <a:endParaRPr kumimoji="0" lang="it-IT" altLang="it-IT" sz="1600" b="0" i="0" u="none" strike="noStrike" kern="0" cap="none" spc="0" normalizeH="0" baseline="0" noProof="0" dirty="0">
                <a:ln>
                  <a:noFill/>
                </a:ln>
                <a:solidFill>
                  <a:srgbClr val="00B050"/>
                </a:solidFill>
                <a:effectLst/>
                <a:uLnTx/>
                <a:uFillTx/>
                <a:latin typeface="Open Sans"/>
                <a:ea typeface="Open Sans"/>
                <a:cs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ea typeface="Open Sans"/>
                <a:cs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ea typeface="Open Sans"/>
                <a:cs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ea typeface="Open Sans"/>
                <a:cs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ea typeface="Open Sans"/>
                <a:cs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ea typeface="Open Sans"/>
                <a:cs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ea typeface="Open Sans"/>
                <a:cs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ea typeface="Open Sans"/>
                  <a:cs typeface="Open Sans"/>
                  <a:sym typeface="Open Sans"/>
                </a:rPr>
                <a:t>  </a:t>
              </a: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0" u="none" strike="noStrike" kern="0" cap="none" spc="0" normalizeH="0" baseline="0" noProof="0" dirty="0">
                <a:ln>
                  <a:noFill/>
                </a:ln>
                <a:solidFill>
                  <a:srgbClr val="2C2C2C"/>
                </a:solidFill>
                <a:effectLst/>
                <a:uLnTx/>
                <a:uFillTx/>
                <a:latin typeface="Open Sans"/>
                <a:ea typeface="Open Sans"/>
                <a:cs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ea typeface="Open Sans"/>
                  <a:cs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1600" b="0" i="0" u="none" strike="noStrike" kern="0" cap="none" spc="0" normalizeH="0" baseline="0" noProof="0" dirty="0">
                <a:ln>
                  <a:noFill/>
                </a:ln>
                <a:solidFill>
                  <a:srgbClr val="2C2C2C"/>
                </a:solidFill>
                <a:effectLst/>
                <a:uLnTx/>
                <a:uFillTx/>
                <a:latin typeface="Open Sans"/>
                <a:ea typeface="Open Sans"/>
                <a:cs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ea typeface="Open Sans"/>
                  <a:cs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ea typeface="Open Sans"/>
                  <a:cs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 typeface="Wingdings" pitchFamily="2" charset="2"/>
                <a:buChar char="Ø"/>
                <a:tabLst/>
                <a:defRPr/>
              </a:pPr>
              <a:endParaRPr kumimoji="0" lang="it-IT" altLang="it-IT" sz="1800" b="0" i="0" u="none" strike="noStrike" kern="0" cap="none" spc="0" normalizeH="0" baseline="0" noProof="0" dirty="0">
                <a:ln>
                  <a:noFill/>
                </a:ln>
                <a:solidFill>
                  <a:srgbClr val="2C2C2C"/>
                </a:solidFill>
                <a:effectLst/>
                <a:uLnTx/>
                <a:uFillTx/>
                <a:latin typeface="Open Sans"/>
                <a:ea typeface="Open Sans"/>
                <a:cs typeface="Open Sans"/>
                <a:sym typeface="Open Sans"/>
              </a:endParaRPr>
            </a:p>
            <a:p>
              <a:pPr marL="0" marR="0" lvl="0" indent="0" algn="just" defTabSz="914400" rtl="0" eaLnBrk="1" fontAlgn="auto" latinLnBrk="0" hangingPunct="0">
                <a:lnSpc>
                  <a:spcPct val="100000"/>
                </a:lnSpc>
                <a:spcBef>
                  <a:spcPct val="0"/>
                </a:spcBef>
                <a:spcAft>
                  <a:spcPts val="0"/>
                </a:spcAft>
                <a:buClrTx/>
                <a:buSzTx/>
                <a:buFontTx/>
                <a:buNone/>
                <a:tabLst/>
                <a:defRPr/>
              </a:pPr>
              <a:r>
                <a:rPr kumimoji="0" lang="it-IT" altLang="it-IT" sz="1800" b="0" i="1" u="none" strike="noStrike" kern="0" cap="none" spc="0" normalizeH="0" baseline="0" noProof="0" dirty="0">
                  <a:ln>
                    <a:noFill/>
                  </a:ln>
                  <a:solidFill>
                    <a:srgbClr val="2C2C2C"/>
                  </a:solidFill>
                  <a:effectLst/>
                  <a:uLnTx/>
                  <a:uFillTx/>
                  <a:latin typeface="Open Sans"/>
                  <a:ea typeface="Open Sans"/>
                  <a:cs typeface="Open Sans"/>
                  <a:sym typeface="Open Sans"/>
                </a:rPr>
                <a:t> ” </a:t>
              </a:r>
              <a:r>
                <a:rPr kumimoji="0" sz="1800" b="0" i="0" u="none" strike="noStrike" kern="0" cap="none" spc="0" normalizeH="0" baseline="0" noProof="0" dirty="0">
                  <a:ln>
                    <a:noFill/>
                  </a:ln>
                  <a:solidFill>
                    <a:srgbClr val="2C2C2C"/>
                  </a:solidFill>
                  <a:effectLst/>
                  <a:uLnTx/>
                  <a:uFillTx/>
                  <a:latin typeface="Open Sans"/>
                  <a:ea typeface="Open Sans"/>
                  <a:cs typeface="Open Sans"/>
                  <a:sym typeface="Open Sans"/>
                </a:rPr>
                <a:t> </a:t>
              </a:r>
              <a:endParaRPr kumimoji="0" lang="it-IT" sz="1800" b="0" i="0" u="none" strike="noStrike" kern="0" cap="none" spc="0" normalizeH="0" baseline="0" noProof="0" dirty="0">
                <a:ln>
                  <a:noFill/>
                </a:ln>
                <a:solidFill>
                  <a:srgbClr val="2C2C2C"/>
                </a:solidFill>
                <a:effectLst/>
                <a:uLnTx/>
                <a:uFillTx/>
                <a:latin typeface="Open Sans"/>
                <a:ea typeface="Open Sans"/>
                <a:cs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ea typeface="Open Sans"/>
                <a:cs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ea typeface="Open Sans"/>
                <a:cs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969696"/>
                  </a:solidFill>
                  <a:effectLst/>
                  <a:uLnTx/>
                  <a:uFillTx/>
                  <a:latin typeface="Open Sans"/>
                  <a:ea typeface="Open Sans"/>
                  <a:cs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ea typeface="Open Sans"/>
                <a:cs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ea typeface="Open Sans"/>
                <a:cs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ea typeface="Open Sans"/>
                <a:cs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sz="2000" b="0" i="0" u="none" strike="noStrike" kern="0" cap="none" spc="0" normalizeH="0" baseline="0" noProof="0" dirty="0">
                <a:ln>
                  <a:noFill/>
                </a:ln>
                <a:solidFill>
                  <a:srgbClr val="969696"/>
                </a:solidFill>
                <a:effectLst/>
                <a:uLnTx/>
                <a:uFillTx/>
                <a:latin typeface="Open Sans"/>
                <a:ea typeface="Open Sans"/>
                <a:cs typeface="Open Sans"/>
                <a:sym typeface="Open Sans"/>
              </a:endParaRPr>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ea typeface="Open Sans"/>
                <a:cs typeface="Open Sans"/>
                <a:sym typeface="Open Sans"/>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2C2C2C"/>
                </a:solidFill>
                <a:effectLst/>
                <a:uLnTx/>
                <a:uFillTx/>
                <a:latin typeface="Open Sans"/>
                <a:ea typeface="Open Sans"/>
                <a:cs typeface="Open Sans"/>
                <a:sym typeface="Open Sans"/>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it-IT" sz="2400" b="0" i="0" u="none" strike="noStrike" kern="0" cap="none" spc="0" normalizeH="0" baseline="0" noProof="0" dirty="0">
                  <a:ln>
                    <a:noFill/>
                  </a:ln>
                  <a:solidFill>
                    <a:srgbClr val="2C2C2C"/>
                  </a:solidFill>
                  <a:effectLst/>
                  <a:uLnTx/>
                  <a:uFillTx/>
                  <a:latin typeface="Montserrat SemiBold"/>
                  <a:sym typeface="Montserrat SemiBold"/>
                </a:rPr>
                <a:t>Disposizioni in materia di lavoro sportivo  </a:t>
              </a:r>
              <a:r>
                <a:rPr kumimoji="0" lang="it-IT" altLang="it-IT" sz="2400" b="0" i="0" u="none" strike="noStrike" kern="0" cap="none" spc="0" normalizeH="0" baseline="0" noProof="0" dirty="0">
                  <a:ln>
                    <a:noFill/>
                  </a:ln>
                  <a:solidFill>
                    <a:srgbClr val="2C2C2C"/>
                  </a:solidFill>
                  <a:effectLst/>
                  <a:uLnTx/>
                  <a:uFillTx/>
                  <a:latin typeface="Montserrat SemiBold"/>
                  <a:sym typeface="Montserrat SemiBold"/>
                </a:rPr>
                <a:t>  </a:t>
              </a:r>
              <a:r>
                <a:rPr kumimoji="0" lang="it-IT" altLang="it-IT" sz="2400" b="0" i="0" u="none" strike="noStrike" kern="0" cap="none" spc="0" normalizeH="0" baseline="0" noProof="0" dirty="0">
                  <a:ln>
                    <a:noFill/>
                  </a:ln>
                  <a:solidFill>
                    <a:srgbClr val="2C2C2C"/>
                  </a:solidFill>
                  <a:effectLst/>
                  <a:uLnTx/>
                  <a:uFillTx/>
                  <a:latin typeface="Montserrat SemiBold"/>
                  <a:ea typeface="Arial Unicode MS" pitchFamily="34" charset="-128"/>
                  <a:cs typeface="Arial Unicode MS" pitchFamily="34" charset="-128"/>
                  <a:sym typeface="Montserrat SemiBold"/>
                </a:rPr>
                <a:t> </a:t>
              </a:r>
              <a:endParaRPr kumimoji="0" sz="2400" b="0" i="0" u="none" strike="noStrike" kern="0" cap="none" spc="0" normalizeH="0" baseline="0" noProof="0" dirty="0">
                <a:ln>
                  <a:noFill/>
                </a:ln>
                <a:solidFill>
                  <a:srgbClr val="2C2C2C"/>
                </a:solidFill>
                <a:effectLst/>
                <a:uLnTx/>
                <a:uFillTx/>
                <a:latin typeface="Montserrat SemiBold"/>
                <a:sym typeface="Montserrat SemiBold"/>
              </a:endParaRPr>
            </a:p>
          </p:txBody>
        </p:sp>
      </p:grpSp>
    </p:spTree>
    <p:extLst>
      <p:ext uri="{BB962C8B-B14F-4D97-AF65-F5344CB8AC3E}">
        <p14:creationId xmlns="" xmlns:p14="http://schemas.microsoft.com/office/powerpoint/2010/main" val="10338969"/>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marL="0" marR="0" lvl="0" indent="0" algn="ctr" defTabSz="914400" rtl="0" eaLnBrk="1" fontAlgn="auto" latinLnBrk="0" hangingPunct="0">
              <a:lnSpc>
                <a:spcPct val="100000"/>
              </a:lnSpc>
              <a:spcBef>
                <a:spcPts val="0"/>
              </a:spcBef>
              <a:spcAft>
                <a:spcPts val="0"/>
              </a:spcAft>
              <a:buClrTx/>
              <a:buSzTx/>
              <a:buFontTx/>
              <a:buNone/>
              <a:tabLst/>
              <a:defRPr/>
            </a:pPr>
            <a:fld id="{86CB4B4D-7CA3-9044-876B-883B54F8677D}" type="slidenum">
              <a:rPr kumimoji="0" sz="1100" b="0" i="0" u="none" strike="noStrike" kern="0" cap="none" spc="0" normalizeH="0" baseline="0" noProof="0">
                <a:ln>
                  <a:noFill/>
                </a:ln>
                <a:solidFill>
                  <a:srgbClr val="969696"/>
                </a:solidFill>
                <a:effectLst/>
                <a:uLnTx/>
                <a:uFillTx/>
                <a:latin typeface="Open Sans"/>
                <a:ea typeface="Open Sans"/>
                <a:cs typeface="Open Sans"/>
                <a:sym typeface="Open Sans"/>
              </a:rPr>
              <a:pPr marL="0" marR="0" lvl="0" indent="0" algn="ctr" defTabSz="914400" rtl="0" eaLnBrk="1" fontAlgn="auto" latinLnBrk="0" hangingPunct="0">
                <a:lnSpc>
                  <a:spcPct val="100000"/>
                </a:lnSpc>
                <a:spcBef>
                  <a:spcPts val="0"/>
                </a:spcBef>
                <a:spcAft>
                  <a:spcPts val="0"/>
                </a:spcAft>
                <a:buClrTx/>
                <a:buSzTx/>
                <a:buFontTx/>
                <a:buNone/>
                <a:tabLst/>
                <a:defRPr/>
              </a:pPr>
              <a:t>49</a:t>
            </a:fld>
            <a:endParaRPr kumimoji="0" sz="1100" b="0" i="0" u="none" strike="noStrike" kern="0" cap="none" spc="0" normalizeH="0" baseline="0" noProof="0">
              <a:ln>
                <a:noFill/>
              </a:ln>
              <a:solidFill>
                <a:srgbClr val="969696"/>
              </a:solidFill>
              <a:effectLst/>
              <a:uLnTx/>
              <a:uFillTx/>
              <a:latin typeface="Open Sans"/>
              <a:ea typeface="Open Sans"/>
              <a:cs typeface="Open Sans"/>
              <a:sym typeface="Open Sans"/>
            </a:endParaRPr>
          </a:p>
        </p:txBody>
      </p:sp>
      <p:sp>
        <p:nvSpPr>
          <p:cNvPr id="1805" name="Rectangle 1"/>
          <p:cNvSpPr/>
          <p:nvPr/>
        </p:nvSpPr>
        <p:spPr>
          <a:xfrm>
            <a:off x="0" y="-1611560"/>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ea typeface="Open Sans"/>
              <a:cs typeface="Open Sans"/>
              <a:sym typeface="Open Sans"/>
            </a:endParaRPr>
          </a:p>
        </p:txBody>
      </p:sp>
      <p:grpSp>
        <p:nvGrpSpPr>
          <p:cNvPr id="2" name="Group 26"/>
          <p:cNvGrpSpPr/>
          <p:nvPr/>
        </p:nvGrpSpPr>
        <p:grpSpPr>
          <a:xfrm>
            <a:off x="809588" y="1571612"/>
            <a:ext cx="4565561" cy="1036977"/>
            <a:chOff x="0" y="0"/>
            <a:chExt cx="4565559" cy="1036973"/>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ea typeface="Open Sans"/>
                <a:cs typeface="Open Sans"/>
                <a:sym typeface="Open Sans"/>
              </a:endParaRPr>
            </a:p>
          </p:txBody>
        </p:sp>
        <p:sp>
          <p:nvSpPr>
            <p:cNvPr id="1807" name="Group 25"/>
            <p:cNvSpPr/>
            <p:nvPr/>
          </p:nvSpPr>
          <p:spPr>
            <a:xfrm>
              <a:off x="0" y="569926"/>
              <a:ext cx="4565559" cy="46704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marL="0" marR="0" lvl="0" indent="0" algn="l" defTabSz="914400" rtl="0" eaLnBrk="1" fontAlgn="auto" latinLnBrk="0" hangingPunct="0">
                <a:lnSpc>
                  <a:spcPct val="110000"/>
                </a:lnSpc>
                <a:spcBef>
                  <a:spcPts val="0"/>
                </a:spcBef>
                <a:spcAft>
                  <a:spcPts val="0"/>
                </a:spcAft>
                <a:buClrTx/>
                <a:buSzTx/>
                <a:buFontTx/>
                <a:buNone/>
                <a:tabLst/>
                <a:defRPr sz="2400">
                  <a:solidFill>
                    <a:srgbClr val="FFFFFF"/>
                  </a:solidFill>
                  <a:latin typeface="Raleway Light"/>
                  <a:ea typeface="Raleway Light"/>
                  <a:cs typeface="Raleway Light"/>
                  <a:sym typeface="Raleway Light"/>
                </a:defRPr>
              </a:pPr>
              <a:r>
                <a:rPr kumimoji="0" lang="it-IT" sz="2400" b="0" i="0" u="none" strike="noStrike" kern="0" cap="none" spc="0" normalizeH="0" baseline="0" noProof="0" dirty="0" smtClean="0">
                  <a:ln>
                    <a:noFill/>
                  </a:ln>
                  <a:solidFill>
                    <a:srgbClr val="FFFFFF"/>
                  </a:solidFill>
                  <a:effectLst/>
                  <a:uLnTx/>
                  <a:uFillTx/>
                  <a:latin typeface="Raleway Light"/>
                  <a:sym typeface="Raleway Light"/>
                </a:rPr>
                <a:t>Adempimenti</a:t>
              </a:r>
              <a:endParaRPr kumimoji="0" sz="2400" b="0" i="0" u="none" strike="noStrike" kern="0" cap="none" spc="0" normalizeH="0" baseline="0" noProof="0" dirty="0">
                <a:ln>
                  <a:noFill/>
                </a:ln>
                <a:solidFill>
                  <a:srgbClr val="FFFFFF"/>
                </a:solidFill>
                <a:effectLst/>
                <a:uLnTx/>
                <a:uFillTx/>
                <a:latin typeface="Raleway Light"/>
                <a:sym typeface="Raleway Light"/>
              </a:endParaRPr>
            </a:p>
          </p:txBody>
        </p:sp>
      </p:grpSp>
      <p:pic>
        <p:nvPicPr>
          <p:cNvPr id="7" name="Picture 9"/>
          <p:cNvPicPr/>
          <p:nvPr/>
        </p:nvPicPr>
        <p:blipFill>
          <a:blip r:embed="rId2"/>
          <a:stretch/>
        </p:blipFill>
        <p:spPr>
          <a:xfrm>
            <a:off x="7096132" y="2214554"/>
            <a:ext cx="3491640" cy="2160000"/>
          </a:xfrm>
          <a:prstGeom prst="rect">
            <a:avLst/>
          </a:prstGeom>
          <a:ln w="9525">
            <a:noFill/>
          </a:ln>
        </p:spPr>
      </p:pic>
    </p:spTree>
    <p:extLst>
      <p:ext uri="{BB962C8B-B14F-4D97-AF65-F5344CB8AC3E}">
        <p14:creationId xmlns="" xmlns:p14="http://schemas.microsoft.com/office/powerpoint/2010/main" val="336198187"/>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5</a:t>
            </a:fld>
            <a:endParaRPr/>
          </a:p>
        </p:txBody>
      </p:sp>
      <p:sp>
        <p:nvSpPr>
          <p:cNvPr id="1805" name="Rectangle 1"/>
          <p:cNvSpPr/>
          <p:nvPr/>
        </p:nvSpPr>
        <p:spPr>
          <a:xfrm>
            <a:off x="0" y="-1611560"/>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a:p>
        </p:txBody>
      </p:sp>
      <p:grpSp>
        <p:nvGrpSpPr>
          <p:cNvPr id="2" name="Group 26"/>
          <p:cNvGrpSpPr/>
          <p:nvPr/>
        </p:nvGrpSpPr>
        <p:grpSpPr>
          <a:xfrm>
            <a:off x="809588" y="1571612"/>
            <a:ext cx="4565561" cy="2287319"/>
            <a:chOff x="0" y="0"/>
            <a:chExt cx="4565559" cy="2287312"/>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171738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sz="2400" dirty="0">
                  <a:solidFill>
                    <a:schemeClr val="bg1"/>
                  </a:solidFill>
                </a:rPr>
                <a:t>Titolo V: Disposizioni in materia di lavoro sportivo</a:t>
              </a:r>
              <a:r>
                <a:rPr lang="it-IT" altLang="it-IT" dirty="0">
                  <a:solidFill>
                    <a:schemeClr val="bg1"/>
                  </a:solidFill>
                </a:rPr>
                <a:t>  </a:t>
              </a:r>
            </a:p>
            <a:p>
              <a:pPr>
                <a:lnSpc>
                  <a:spcPct val="110000"/>
                </a:lnSpc>
                <a:defRPr sz="2400">
                  <a:solidFill>
                    <a:srgbClr val="FFFFFF"/>
                  </a:solidFill>
                  <a:latin typeface="Raleway Light"/>
                  <a:ea typeface="Raleway Light"/>
                  <a:cs typeface="Raleway Light"/>
                  <a:sym typeface="Raleway Light"/>
                </a:defRPr>
              </a:pPr>
              <a:r>
                <a:rPr lang="it-IT" altLang="it-IT" dirty="0">
                  <a:solidFill>
                    <a:schemeClr val="bg1"/>
                  </a:solidFill>
                  <a:ea typeface="Arial Unicode MS" pitchFamily="34" charset="-128"/>
                  <a:cs typeface="Arial Unicode MS" pitchFamily="34" charset="-128"/>
                </a:rPr>
                <a:t>Art. </a:t>
              </a:r>
              <a:r>
                <a:rPr lang="it-IT" altLang="it-IT" dirty="0" smtClean="0">
                  <a:solidFill>
                    <a:schemeClr val="bg1"/>
                  </a:solidFill>
                  <a:ea typeface="Arial Unicode MS" pitchFamily="34" charset="-128"/>
                  <a:cs typeface="Arial Unicode MS" pitchFamily="34" charset="-128"/>
                </a:rPr>
                <a:t>25: Lavoratore sportivo </a:t>
              </a:r>
              <a:endParaRPr lang="it-IT" dirty="0">
                <a:solidFill>
                  <a:schemeClr val="bg1"/>
                </a:solidFill>
              </a:endParaRPr>
            </a:p>
            <a:p>
              <a:pPr>
                <a:lnSpc>
                  <a:spcPct val="110000"/>
                </a:lnSpc>
                <a:defRPr sz="2400">
                  <a:solidFill>
                    <a:srgbClr val="FFFFFF"/>
                  </a:solidFill>
                  <a:latin typeface="Raleway Light"/>
                  <a:ea typeface="Raleway Light"/>
                  <a:cs typeface="Raleway Light"/>
                  <a:sym typeface="Raleway Light"/>
                </a:defRPr>
              </a:pPr>
              <a:endParaRPr dirty="0"/>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337731564"/>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9322552"/>
            <a:chOff x="0" y="-203838"/>
            <a:chExt cx="9722997" cy="9322517"/>
          </a:xfrm>
        </p:grpSpPr>
        <p:sp>
          <p:nvSpPr>
            <p:cNvPr id="1784" name="TextBox 3"/>
            <p:cNvSpPr txBox="1"/>
            <p:nvPr/>
          </p:nvSpPr>
          <p:spPr>
            <a:xfrm>
              <a:off x="1003846" y="-203838"/>
              <a:ext cx="8719151" cy="932251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p>
            <a:p>
              <a:pPr marL="342900" indent="-342900" algn="just">
                <a:lnSpc>
                  <a:spcPct val="100000"/>
                </a:lnSpc>
                <a:spcBef>
                  <a:spcPct val="0"/>
                </a:spcBef>
                <a:defRPr/>
              </a:pPr>
              <a:r>
                <a:rPr lang="it-IT" altLang="it-IT" sz="1600" b="1" dirty="0" smtClean="0">
                  <a:solidFill>
                    <a:srgbClr val="2C2C2C"/>
                  </a:solidFill>
                </a:rPr>
                <a:t> </a:t>
              </a:r>
              <a:endParaRPr lang="it-IT" altLang="it-IT" sz="1600" b="1" dirty="0">
                <a:solidFill>
                  <a:srgbClr val="2C2C2C"/>
                </a:solidFill>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1" i="0" u="sng" strike="noStrike" kern="0" cap="none" spc="0" normalizeH="0" baseline="0" noProof="0" dirty="0" smtClean="0">
                  <a:ln>
                    <a:noFill/>
                  </a:ln>
                  <a:solidFill>
                    <a:srgbClr val="2C2C2C"/>
                  </a:solidFill>
                  <a:effectLst/>
                  <a:uLnTx/>
                  <a:uFillTx/>
                  <a:latin typeface="Open Sans"/>
                  <a:sym typeface="Open Sans"/>
                </a:rPr>
                <a:t>ADEMPIMENTI</a:t>
              </a:r>
              <a:endParaRPr kumimoji="0" lang="it-IT" altLang="it-IT" sz="1600" b="1" i="0" u="sng"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smtClean="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smtClean="0">
                  <a:ln>
                    <a:noFill/>
                  </a:ln>
                  <a:solidFill>
                    <a:srgbClr val="2C2C2C"/>
                  </a:solidFill>
                  <a:effectLst/>
                  <a:uLnTx/>
                  <a:uFillTx/>
                  <a:latin typeface="Open Sans"/>
                  <a:sym typeface="Open Sans"/>
                </a:rPr>
                <a:t>     </a:t>
              </a: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lvl="0" indent="-342900" algn="just">
                <a:lnSpc>
                  <a:spcPct val="100000"/>
                </a:lnSpc>
                <a:spcBef>
                  <a:spcPct val="0"/>
                </a:spcBef>
                <a:buAutoNum type="arabicParenR"/>
                <a:defRPr/>
              </a:pPr>
              <a:r>
                <a:rPr lang="it-IT" altLang="it-IT" sz="1600" u="sng" dirty="0" smtClean="0">
                  <a:solidFill>
                    <a:srgbClr val="2C2C2C"/>
                  </a:solidFill>
                </a:rPr>
                <a:t>Comunicazione dei dati </a:t>
              </a:r>
              <a:r>
                <a:rPr lang="it-IT" altLang="it-IT" sz="1600" u="sng" dirty="0">
                  <a:solidFill>
                    <a:srgbClr val="2C2C2C"/>
                  </a:solidFill>
                </a:rPr>
                <a:t>necessari all’individuazione del rapporto di lavoro  </a:t>
              </a:r>
              <a:r>
                <a:rPr lang="it-IT" altLang="it-IT" sz="1600" u="sng" dirty="0" smtClean="0">
                  <a:solidFill>
                    <a:srgbClr val="2C2C2C"/>
                  </a:solidFill>
                </a:rPr>
                <a:t>sportivo ( di tutti i </a:t>
              </a:r>
              <a:r>
                <a:rPr lang="it-IT" altLang="it-IT" sz="1600" u="sng" dirty="0" err="1" smtClean="0">
                  <a:solidFill>
                    <a:srgbClr val="2C2C2C"/>
                  </a:solidFill>
                </a:rPr>
                <a:t>co.co.co.</a:t>
              </a:r>
              <a:r>
                <a:rPr lang="it-IT" altLang="it-IT" sz="1600" u="sng" dirty="0" smtClean="0">
                  <a:solidFill>
                    <a:srgbClr val="2C2C2C"/>
                  </a:solidFill>
                </a:rPr>
                <a:t>):</a:t>
              </a:r>
            </a:p>
            <a:p>
              <a:pPr marL="342900" lvl="0" indent="-342900" algn="just">
                <a:lnSpc>
                  <a:spcPct val="100000"/>
                </a:lnSpc>
                <a:spcBef>
                  <a:spcPct val="0"/>
                </a:spcBef>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lvl="0" indent="-342900" algn="just">
                <a:lnSpc>
                  <a:spcPct val="100000"/>
                </a:lnSpc>
                <a:spcBef>
                  <a:spcPct val="0"/>
                </a:spcBef>
                <a:buFont typeface="Wingdings" panose="05000000000000000000" pitchFamily="2" charset="2"/>
                <a:buChar char="Ø"/>
                <a:defRPr/>
              </a:pPr>
              <a:r>
                <a:rPr lang="it-IT" altLang="it-IT" sz="1600" dirty="0">
                  <a:solidFill>
                    <a:srgbClr val="2C2C2C"/>
                  </a:solidFill>
                </a:rPr>
                <a:t>al Registro  delle attività sportive dilettantistiche</a:t>
              </a:r>
            </a:p>
            <a:p>
              <a:pPr lvl="0" algn="just">
                <a:lnSpc>
                  <a:spcPct val="100000"/>
                </a:lnSpc>
                <a:spcBef>
                  <a:spcPct val="0"/>
                </a:spcBef>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285750" lvl="0" indent="-285750" algn="just">
                <a:lnSpc>
                  <a:spcPct val="100000"/>
                </a:lnSpc>
                <a:spcBef>
                  <a:spcPct val="0"/>
                </a:spcBef>
                <a:buFont typeface="Wingdings" panose="05000000000000000000" pitchFamily="2" charset="2"/>
                <a:buChar char="Ø"/>
                <a:defRPr/>
              </a:pPr>
              <a:r>
                <a:rPr lang="it-IT" altLang="it-IT" sz="1600" b="1" dirty="0">
                  <a:solidFill>
                    <a:srgbClr val="2C2C2C"/>
                  </a:solidFill>
                </a:rPr>
                <a:t>Funzionalità operativa dal 1 luglio 2023  sul </a:t>
              </a:r>
              <a:r>
                <a:rPr lang="it-IT" altLang="it-IT" sz="1600" b="1" dirty="0" smtClean="0">
                  <a:solidFill>
                    <a:srgbClr val="2C2C2C"/>
                  </a:solidFill>
                </a:rPr>
                <a:t>RAS</a:t>
              </a:r>
            </a:p>
            <a:p>
              <a:pPr marL="285750" lvl="0" indent="-285750" algn="just">
                <a:lnSpc>
                  <a:spcPct val="100000"/>
                </a:lnSpc>
                <a:spcBef>
                  <a:spcPct val="0"/>
                </a:spcBef>
                <a:buFont typeface="Wingdings" panose="05000000000000000000" pitchFamily="2" charset="2"/>
                <a:buChar char="Ø"/>
                <a:defRPr/>
              </a:pPr>
              <a:endParaRPr kumimoji="0" lang="it-IT" altLang="it-IT" sz="1600" b="1" i="0" u="none" strike="noStrike" kern="0" cap="none" spc="0" normalizeH="0" baseline="0" noProof="0" dirty="0" smtClean="0">
                <a:ln>
                  <a:noFill/>
                </a:ln>
                <a:solidFill>
                  <a:srgbClr val="2C2C2C"/>
                </a:solidFill>
                <a:effectLst/>
                <a:uLnTx/>
                <a:uFillTx/>
                <a:latin typeface="Open Sans"/>
                <a:sym typeface="Open Sans"/>
              </a:endParaRPr>
            </a:p>
            <a:p>
              <a:pPr marL="285750" lvl="0" indent="-285750" algn="just">
                <a:lnSpc>
                  <a:spcPct val="100000"/>
                </a:lnSpc>
                <a:spcBef>
                  <a:spcPct val="0"/>
                </a:spcBef>
                <a:defRPr/>
              </a:pPr>
              <a:r>
                <a:rPr lang="it-IT" altLang="it-IT" sz="1600" dirty="0" smtClean="0">
                  <a:solidFill>
                    <a:srgbClr val="2C2C2C"/>
                  </a:solidFill>
                </a:rPr>
                <a:t>L’omissione comporta le medesime sanzioni  per il mancato adempimento al Centro per l’Impiego</a:t>
              </a:r>
              <a:endParaRPr kumimoji="0" lang="it-IT" altLang="it-IT" sz="1600" i="0" u="none" strike="noStrike" kern="0" cap="none" spc="0" normalizeH="0" baseline="0" noProof="0" dirty="0" smtClean="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1" i="0" u="none" strike="noStrike" kern="0" cap="none" spc="0" normalizeH="0" baseline="0" noProof="0" dirty="0" smtClean="0">
                <a:ln>
                  <a:noFill/>
                </a:ln>
                <a:solidFill>
                  <a:srgbClr val="2C2C2C"/>
                </a:solidFill>
                <a:effectLst/>
                <a:uLnTx/>
                <a:uFillTx/>
                <a:latin typeface="Open Sans"/>
                <a:sym typeface="Open Sans"/>
              </a:endParaRPr>
            </a:p>
            <a:p>
              <a:pPr marL="342900" indent="-342900" algn="just">
                <a:lnSpc>
                  <a:spcPct val="100000"/>
                </a:lnSpc>
                <a:spcBef>
                  <a:spcPct val="0"/>
                </a:spcBef>
                <a:buFont typeface="Wingdings" pitchFamily="2" charset="2"/>
                <a:buChar char="Ø"/>
                <a:defRPr/>
              </a:pPr>
              <a:r>
                <a:rPr lang="it-IT" altLang="it-IT" sz="1600" u="sng" dirty="0" smtClean="0">
                  <a:solidFill>
                    <a:srgbClr val="00B050"/>
                  </a:solidFill>
                </a:rPr>
                <a:t>gli adempimenti per la comunicazione dei dati relativi all’individuazione del rapporto sono da effettuarsi entro il trentesimo giorno del mese successivo all’inizio del rapporto di lavoro</a:t>
              </a: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16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 typeface="Wingdings" pitchFamily="2" charset="2"/>
                <a:buChar char="Ø"/>
                <a:tabLst/>
                <a:defRPr/>
              </a:pPr>
              <a:endParaRPr kumimoji="0" lang="it-IT" alt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just" defTabSz="914400" rtl="0" eaLnBrk="1" fontAlgn="auto" latinLnBrk="0" hangingPunct="0">
                <a:lnSpc>
                  <a:spcPct val="100000"/>
                </a:lnSpc>
                <a:spcBef>
                  <a:spcPct val="0"/>
                </a:spcBef>
                <a:spcAft>
                  <a:spcPts val="0"/>
                </a:spcAft>
                <a:buClrTx/>
                <a:buSzTx/>
                <a:buFontTx/>
                <a:buNone/>
                <a:tabLst/>
                <a:defRPr/>
              </a:pPr>
              <a:r>
                <a:rPr kumimoji="0" lang="it-IT" altLang="it-IT" sz="1800" b="0" i="1" u="none" strike="noStrike" kern="0" cap="none" spc="0" normalizeH="0" baseline="0" noProof="0" dirty="0">
                  <a:ln>
                    <a:noFill/>
                  </a:ln>
                  <a:solidFill>
                    <a:srgbClr val="2C2C2C"/>
                  </a:solidFill>
                  <a:effectLst/>
                  <a:uLnTx/>
                  <a:uFillTx/>
                  <a:latin typeface="Open Sans"/>
                  <a:sym typeface="Open Sans"/>
                </a:rPr>
                <a:t> ” </a:t>
              </a:r>
              <a:r>
                <a:rPr kumimoji="0" sz="1800" b="0" i="0" u="none" strike="noStrike" kern="0" cap="none" spc="0" normalizeH="0" baseline="0" noProof="0" dirty="0">
                  <a:ln>
                    <a:noFill/>
                  </a:ln>
                  <a:solidFill>
                    <a:srgbClr val="2C2C2C"/>
                  </a:solidFill>
                  <a:effectLst/>
                  <a:uLnTx/>
                  <a:uFillTx/>
                  <a:latin typeface="Open Sans"/>
                  <a:sym typeface="Open Sans"/>
                </a:rPr>
                <a:t> </a:t>
              </a:r>
              <a:endParaRPr kumimoji="0" 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969696"/>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sz="2000" b="0" i="0" u="none" strike="noStrike" kern="0" cap="none" spc="0" normalizeH="0" baseline="0" noProof="0" dirty="0">
                <a:ln>
                  <a:noFill/>
                </a:ln>
                <a:solidFill>
                  <a:srgbClr val="969696"/>
                </a:solidFill>
                <a:effectLst/>
                <a:uLnTx/>
                <a:uFillTx/>
                <a:latin typeface="Open Sans"/>
                <a:sym typeface="Open Sans"/>
              </a:endParaRPr>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sym typeface="Open Sans"/>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2C2C2C"/>
                </a:solidFill>
                <a:effectLst/>
                <a:uLnTx/>
                <a:uFillTx/>
                <a:latin typeface="Open Sans"/>
                <a:sym typeface="Open Sans"/>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it-IT" sz="2400" b="0" i="0" u="none" strike="noStrike" kern="0" cap="none" spc="0" normalizeH="0" baseline="0" noProof="0" dirty="0">
                  <a:ln>
                    <a:noFill/>
                  </a:ln>
                  <a:solidFill>
                    <a:srgbClr val="2C2C2C"/>
                  </a:solidFill>
                  <a:effectLst/>
                  <a:uLnTx/>
                  <a:uFillTx/>
                  <a:latin typeface="Montserrat SemiBold"/>
                  <a:sym typeface="Montserrat SemiBold"/>
                </a:rPr>
                <a:t>Disposizioni in materia di lavoro sportivo  </a:t>
              </a:r>
              <a:r>
                <a:rPr kumimoji="0" lang="it-IT" altLang="it-IT" sz="2400" b="0" i="0" u="none" strike="noStrike" kern="0" cap="none" spc="0" normalizeH="0" baseline="0" noProof="0" dirty="0">
                  <a:ln>
                    <a:noFill/>
                  </a:ln>
                  <a:solidFill>
                    <a:srgbClr val="2C2C2C"/>
                  </a:solidFill>
                  <a:effectLst/>
                  <a:uLnTx/>
                  <a:uFillTx/>
                  <a:latin typeface="Montserrat SemiBold"/>
                  <a:sym typeface="Montserrat SemiBold"/>
                </a:rPr>
                <a:t>  </a:t>
              </a:r>
              <a:r>
                <a:rPr kumimoji="0" lang="it-IT" altLang="it-IT" sz="2400" b="0" i="0" u="none" strike="noStrike" kern="0" cap="none" spc="0" normalizeH="0" baseline="0" noProof="0" dirty="0">
                  <a:ln>
                    <a:noFill/>
                  </a:ln>
                  <a:solidFill>
                    <a:srgbClr val="2C2C2C"/>
                  </a:solidFill>
                  <a:effectLst/>
                  <a:uLnTx/>
                  <a:uFillTx/>
                  <a:latin typeface="Montserrat SemiBold"/>
                  <a:ea typeface="Arial Unicode MS" pitchFamily="34" charset="-128"/>
                  <a:cs typeface="Arial Unicode MS" pitchFamily="34" charset="-128"/>
                  <a:sym typeface="Montserrat SemiBold"/>
                </a:rPr>
                <a:t> </a:t>
              </a:r>
              <a:endParaRPr kumimoji="0" sz="2400" b="0" i="0" u="none" strike="noStrike" kern="0" cap="none" spc="0" normalizeH="0" baseline="0" noProof="0" dirty="0">
                <a:ln>
                  <a:noFill/>
                </a:ln>
                <a:solidFill>
                  <a:srgbClr val="2C2C2C"/>
                </a:solidFill>
                <a:effectLst/>
                <a:uLnTx/>
                <a:uFillTx/>
                <a:latin typeface="Montserrat SemiBold"/>
                <a:sym typeface="Montserrat SemiBold"/>
              </a:endParaRPr>
            </a:p>
          </p:txBody>
        </p:sp>
      </p:grpSp>
    </p:spTree>
    <p:extLst>
      <p:ext uri="{BB962C8B-B14F-4D97-AF65-F5344CB8AC3E}">
        <p14:creationId xmlns="" xmlns:p14="http://schemas.microsoft.com/office/powerpoint/2010/main" val="2681963082"/>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10553658"/>
            <a:chOff x="0" y="-203838"/>
            <a:chExt cx="9722997" cy="10553617"/>
          </a:xfrm>
        </p:grpSpPr>
        <p:sp>
          <p:nvSpPr>
            <p:cNvPr id="1784" name="TextBox 3"/>
            <p:cNvSpPr txBox="1"/>
            <p:nvPr/>
          </p:nvSpPr>
          <p:spPr>
            <a:xfrm>
              <a:off x="1003846" y="-203838"/>
              <a:ext cx="8719151" cy="1055361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p>
            <a:p>
              <a:pPr marL="342900" indent="-342900" algn="just">
                <a:lnSpc>
                  <a:spcPct val="100000"/>
                </a:lnSpc>
                <a:spcBef>
                  <a:spcPct val="0"/>
                </a:spcBef>
                <a:defRPr/>
              </a:pPr>
              <a:endParaRPr lang="it-IT" altLang="it-IT" sz="1600" b="1" dirty="0">
                <a:solidFill>
                  <a:srgbClr val="2C2C2C"/>
                </a:solidFill>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1" i="0" u="sng" strike="noStrike" kern="0" cap="none" spc="0" normalizeH="0" baseline="0" noProof="0" dirty="0" smtClean="0">
                  <a:ln>
                    <a:noFill/>
                  </a:ln>
                  <a:solidFill>
                    <a:srgbClr val="2C2C2C"/>
                  </a:solidFill>
                  <a:effectLst/>
                  <a:uLnTx/>
                  <a:uFillTx/>
                  <a:latin typeface="Open Sans"/>
                  <a:sym typeface="Open Sans"/>
                </a:rPr>
                <a:t> ADEMPIMENTI</a:t>
              </a: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lang="it-IT" altLang="it-IT" sz="1600" b="1" u="sng" dirty="0" smtClean="0">
                <a:solidFill>
                  <a:srgbClr val="2C2C2C"/>
                </a:solidFill>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1" i="0" u="sng" strike="noStrike" kern="0" cap="none" spc="0" normalizeH="0" baseline="0" noProof="0" dirty="0">
                <a:ln>
                  <a:noFill/>
                </a:ln>
                <a:solidFill>
                  <a:srgbClr val="2C2C2C"/>
                </a:solidFill>
                <a:effectLst/>
                <a:uLnTx/>
                <a:uFillTx/>
                <a:latin typeface="Open Sans"/>
                <a:sym typeface="Open Sans"/>
              </a:endParaRPr>
            </a:p>
            <a:p>
              <a:pPr marL="342900" lvl="0" indent="-342900" algn="just">
                <a:lnSpc>
                  <a:spcPct val="100000"/>
                </a:lnSpc>
                <a:spcBef>
                  <a:spcPct val="0"/>
                </a:spcBef>
                <a:defRPr/>
              </a:pPr>
              <a:r>
                <a:rPr lang="it-IT" altLang="it-IT" sz="1600" dirty="0">
                  <a:solidFill>
                    <a:srgbClr val="2C2C2C"/>
                  </a:solidFill>
                </a:rPr>
                <a:t>     </a:t>
              </a:r>
            </a:p>
            <a:p>
              <a:pPr marL="342900" lvl="0" indent="-342900" algn="just">
                <a:lnSpc>
                  <a:spcPct val="100000"/>
                </a:lnSpc>
                <a:spcBef>
                  <a:spcPct val="0"/>
                </a:spcBef>
                <a:defRPr/>
              </a:pPr>
              <a:r>
                <a:rPr lang="it-IT" altLang="it-IT" sz="1600" dirty="0">
                  <a:solidFill>
                    <a:srgbClr val="2C2C2C"/>
                  </a:solidFill>
                </a:rPr>
                <a:t>     </a:t>
              </a:r>
              <a:r>
                <a:rPr lang="it-IT" altLang="it-IT" sz="1600" dirty="0" smtClean="0">
                  <a:solidFill>
                    <a:srgbClr val="2C2C2C"/>
                  </a:solidFill>
                </a:rPr>
                <a:t>2</a:t>
              </a:r>
              <a:r>
                <a:rPr lang="it-IT" altLang="it-IT" sz="1600" u="sng" dirty="0" smtClean="0">
                  <a:solidFill>
                    <a:srgbClr val="2C2C2C"/>
                  </a:solidFill>
                </a:rPr>
                <a:t>) Libro </a:t>
              </a:r>
              <a:r>
                <a:rPr lang="it-IT" altLang="it-IT" sz="1600" u="sng" dirty="0">
                  <a:solidFill>
                    <a:srgbClr val="2C2C2C"/>
                  </a:solidFill>
                </a:rPr>
                <a:t>unico del </a:t>
              </a:r>
              <a:r>
                <a:rPr lang="it-IT" altLang="it-IT" sz="1600" u="sng" dirty="0" smtClean="0">
                  <a:solidFill>
                    <a:srgbClr val="2C2C2C"/>
                  </a:solidFill>
                </a:rPr>
                <a:t>lavoro</a:t>
              </a:r>
              <a:r>
                <a:rPr lang="it-IT" altLang="it-IT" sz="1600" dirty="0" smtClean="0">
                  <a:solidFill>
                    <a:srgbClr val="2C2C2C"/>
                  </a:solidFill>
                </a:rPr>
                <a:t>: </a:t>
              </a:r>
              <a:r>
                <a:rPr lang="it-IT" altLang="it-IT" sz="1600" dirty="0">
                  <a:solidFill>
                    <a:srgbClr val="2C2C2C"/>
                  </a:solidFill>
                </a:rPr>
                <a:t>è adempiuto in  via telematica all’interno di apposita sezione del Registro delle attività sportive </a:t>
              </a:r>
              <a:r>
                <a:rPr lang="it-IT" altLang="it-IT" sz="1600" dirty="0" smtClean="0">
                  <a:solidFill>
                    <a:srgbClr val="2C2C2C"/>
                  </a:solidFill>
                </a:rPr>
                <a:t>dilettantistiche (funzione non ancora operativa, atteso decreto entro 31/10/2023). </a:t>
              </a:r>
              <a:endParaRPr lang="it-IT" altLang="it-IT" sz="1600" dirty="0">
                <a:solidFill>
                  <a:srgbClr val="2C2C2C"/>
                </a:solidFill>
              </a:endParaRPr>
            </a:p>
            <a:p>
              <a:pPr marL="342900" lvl="0" indent="-342900" algn="just">
                <a:lnSpc>
                  <a:spcPct val="100000"/>
                </a:lnSpc>
                <a:spcBef>
                  <a:spcPct val="0"/>
                </a:spcBef>
                <a:defRPr/>
              </a:pPr>
              <a:endParaRPr lang="it-IT" altLang="it-IT" sz="1600" dirty="0">
                <a:solidFill>
                  <a:srgbClr val="2C2C2C"/>
                </a:solidFill>
              </a:endParaRPr>
            </a:p>
            <a:p>
              <a:pPr marL="342900" lvl="0" indent="-342900" algn="just">
                <a:lnSpc>
                  <a:spcPct val="100000"/>
                </a:lnSpc>
                <a:spcBef>
                  <a:spcPct val="0"/>
                </a:spcBef>
                <a:defRPr/>
              </a:pPr>
              <a:endParaRPr lang="it-IT" altLang="it-IT" sz="1600" dirty="0">
                <a:solidFill>
                  <a:srgbClr val="2C2C2C"/>
                </a:solidFill>
              </a:endParaRPr>
            </a:p>
            <a:p>
              <a:pPr marL="342900" lvl="0" indent="-342900" algn="just">
                <a:lnSpc>
                  <a:spcPct val="100000"/>
                </a:lnSpc>
                <a:spcBef>
                  <a:spcPct val="0"/>
                </a:spcBef>
                <a:buFont typeface="Wingdings" pitchFamily="2" charset="2"/>
                <a:buChar char="Ø"/>
                <a:defRPr/>
              </a:pPr>
              <a:r>
                <a:rPr lang="it-IT" altLang="it-IT" sz="1600" dirty="0">
                  <a:solidFill>
                    <a:srgbClr val="2C2C2C"/>
                  </a:solidFill>
                </a:rPr>
                <a:t>Nel  caso in cui il compenso annuale non superi l’importo di euro 15.000,00, </a:t>
              </a:r>
              <a:r>
                <a:rPr lang="it-IT" altLang="it-IT" sz="1600" u="sng" dirty="0">
                  <a:solidFill>
                    <a:srgbClr val="2C2C2C"/>
                  </a:solidFill>
                </a:rPr>
                <a:t>non vi è obbligo </a:t>
              </a:r>
              <a:r>
                <a:rPr lang="it-IT" altLang="it-IT" sz="1600" dirty="0">
                  <a:solidFill>
                    <a:srgbClr val="2C2C2C"/>
                  </a:solidFill>
                </a:rPr>
                <a:t>di  emissione del relativo prospetto paga</a:t>
              </a:r>
            </a:p>
            <a:p>
              <a:pPr marL="342900" lvl="0" indent="-342900" algn="just">
                <a:lnSpc>
                  <a:spcPct val="100000"/>
                </a:lnSpc>
                <a:spcBef>
                  <a:spcPct val="0"/>
                </a:spcBef>
                <a:defRPr/>
              </a:pPr>
              <a:endParaRPr lang="it-IT" altLang="it-IT" sz="1600" dirty="0" smtClean="0">
                <a:solidFill>
                  <a:srgbClr val="2C2C2C"/>
                </a:solidFill>
              </a:endParaRPr>
            </a:p>
            <a:p>
              <a:pPr marL="342900" lvl="0" indent="-342900" algn="just">
                <a:lnSpc>
                  <a:spcPct val="100000"/>
                </a:lnSpc>
                <a:spcBef>
                  <a:spcPct val="0"/>
                </a:spcBef>
                <a:buFont typeface="Wingdings" pitchFamily="2" charset="2"/>
                <a:buChar char="Ø"/>
                <a:defRPr/>
              </a:pPr>
              <a:r>
                <a:rPr lang="it-IT" altLang="it-IT" sz="1600" u="sng" dirty="0" smtClean="0">
                  <a:solidFill>
                    <a:srgbClr val="2C2C2C"/>
                  </a:solidFill>
                </a:rPr>
                <a:t>Tempistica</a:t>
              </a:r>
            </a:p>
            <a:p>
              <a:pPr marL="342900" lvl="0" indent="-342900" algn="just">
                <a:lnSpc>
                  <a:spcPct val="100000"/>
                </a:lnSpc>
                <a:spcBef>
                  <a:spcPct val="0"/>
                </a:spcBef>
                <a:defRPr/>
              </a:pPr>
              <a:r>
                <a:rPr lang="it-IT" altLang="it-IT" sz="1600" dirty="0" smtClean="0">
                  <a:solidFill>
                    <a:srgbClr val="2C2C2C"/>
                  </a:solidFill>
                </a:rPr>
                <a:t>      </a:t>
              </a:r>
            </a:p>
            <a:p>
              <a:pPr marL="342900" lvl="0" indent="-342900" algn="just">
                <a:lnSpc>
                  <a:spcPct val="100000"/>
                </a:lnSpc>
                <a:spcBef>
                  <a:spcPct val="0"/>
                </a:spcBef>
                <a:defRPr/>
              </a:pPr>
              <a:r>
                <a:rPr lang="it-IT" altLang="it-IT" sz="1600" dirty="0" smtClean="0">
                  <a:solidFill>
                    <a:srgbClr val="2C2C2C"/>
                  </a:solidFill>
                </a:rPr>
                <a:t>      questo adempimento può avvenire in un’unica soluzione, anche dovuta alla scadenza del rapporto di lavoro, </a:t>
              </a:r>
              <a:r>
                <a:rPr lang="it-IT" altLang="it-IT" sz="1600" dirty="0" smtClean="0">
                  <a:solidFill>
                    <a:srgbClr val="00B050"/>
                  </a:solidFill>
                </a:rPr>
                <a:t>entro 30 giorni </a:t>
              </a:r>
              <a:r>
                <a:rPr lang="it-IT" altLang="it-IT" sz="1600" dirty="0" smtClean="0">
                  <a:solidFill>
                    <a:srgbClr val="2C2C2C"/>
                  </a:solidFill>
                </a:rPr>
                <a:t>dalla fine di ciascun anno di riferimento, fermo restando che i compensi dovuti possono essere erogati anche anticipatamente. </a:t>
              </a:r>
            </a:p>
            <a:p>
              <a:pPr marL="342900" lvl="0" indent="-342900" algn="just">
                <a:lnSpc>
                  <a:spcPct val="100000"/>
                </a:lnSpc>
                <a:spcBef>
                  <a:spcPct val="0"/>
                </a:spcBef>
                <a:buFont typeface="Wingdings" pitchFamily="2" charset="2"/>
                <a:buChar char="Ø"/>
                <a:defRPr/>
              </a:pPr>
              <a:endParaRPr lang="it-IT" altLang="it-IT" sz="1600" dirty="0">
                <a:solidFill>
                  <a:srgbClr val="2C2C2C"/>
                </a:solidFill>
              </a:endParaRPr>
            </a:p>
            <a:p>
              <a:pPr marL="342900" lvl="0" indent="-342900" algn="just">
                <a:lnSpc>
                  <a:spcPct val="100000"/>
                </a:lnSpc>
                <a:spcBef>
                  <a:spcPct val="0"/>
                </a:spcBef>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16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 typeface="Wingdings" pitchFamily="2" charset="2"/>
                <a:buChar char="Ø"/>
                <a:tabLst/>
                <a:defRPr/>
              </a:pPr>
              <a:endParaRPr kumimoji="0" lang="it-IT" alt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just" defTabSz="914400" rtl="0" eaLnBrk="1" fontAlgn="auto" latinLnBrk="0" hangingPunct="0">
                <a:lnSpc>
                  <a:spcPct val="100000"/>
                </a:lnSpc>
                <a:spcBef>
                  <a:spcPct val="0"/>
                </a:spcBef>
                <a:spcAft>
                  <a:spcPts val="0"/>
                </a:spcAft>
                <a:buClrTx/>
                <a:buSzTx/>
                <a:buFontTx/>
                <a:buNone/>
                <a:tabLst/>
                <a:defRPr/>
              </a:pPr>
              <a:r>
                <a:rPr kumimoji="0" lang="it-IT" altLang="it-IT" sz="1800" b="0" i="1" u="none" strike="noStrike" kern="0" cap="none" spc="0" normalizeH="0" baseline="0" noProof="0" dirty="0">
                  <a:ln>
                    <a:noFill/>
                  </a:ln>
                  <a:solidFill>
                    <a:srgbClr val="2C2C2C"/>
                  </a:solidFill>
                  <a:effectLst/>
                  <a:uLnTx/>
                  <a:uFillTx/>
                  <a:latin typeface="Open Sans"/>
                  <a:sym typeface="Open Sans"/>
                </a:rPr>
                <a:t> ” </a:t>
              </a:r>
              <a:r>
                <a:rPr kumimoji="0" sz="1800" b="0" i="0" u="none" strike="noStrike" kern="0" cap="none" spc="0" normalizeH="0" baseline="0" noProof="0" dirty="0">
                  <a:ln>
                    <a:noFill/>
                  </a:ln>
                  <a:solidFill>
                    <a:srgbClr val="2C2C2C"/>
                  </a:solidFill>
                  <a:effectLst/>
                  <a:uLnTx/>
                  <a:uFillTx/>
                  <a:latin typeface="Open Sans"/>
                  <a:sym typeface="Open Sans"/>
                </a:rPr>
                <a:t> </a:t>
              </a:r>
              <a:endParaRPr kumimoji="0" 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969696"/>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sz="2000" b="0" i="0" u="none" strike="noStrike" kern="0" cap="none" spc="0" normalizeH="0" baseline="0" noProof="0" dirty="0">
                <a:ln>
                  <a:noFill/>
                </a:ln>
                <a:solidFill>
                  <a:srgbClr val="969696"/>
                </a:solidFill>
                <a:effectLst/>
                <a:uLnTx/>
                <a:uFillTx/>
                <a:latin typeface="Open Sans"/>
                <a:sym typeface="Open Sans"/>
              </a:endParaRPr>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sym typeface="Open Sans"/>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2C2C2C"/>
                </a:solidFill>
                <a:effectLst/>
                <a:uLnTx/>
                <a:uFillTx/>
                <a:latin typeface="Open Sans"/>
                <a:sym typeface="Open Sans"/>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it-IT" sz="2400" b="0" i="0" u="none" strike="noStrike" kern="0" cap="none" spc="0" normalizeH="0" baseline="0" noProof="0" dirty="0">
                  <a:ln>
                    <a:noFill/>
                  </a:ln>
                  <a:solidFill>
                    <a:srgbClr val="2C2C2C"/>
                  </a:solidFill>
                  <a:effectLst/>
                  <a:uLnTx/>
                  <a:uFillTx/>
                  <a:latin typeface="Montserrat SemiBold"/>
                  <a:sym typeface="Montserrat SemiBold"/>
                </a:rPr>
                <a:t>Disposizioni in materia di lavoro sportivo  </a:t>
              </a:r>
              <a:r>
                <a:rPr kumimoji="0" lang="it-IT" altLang="it-IT" sz="2400" b="0" i="0" u="none" strike="noStrike" kern="0" cap="none" spc="0" normalizeH="0" baseline="0" noProof="0" dirty="0">
                  <a:ln>
                    <a:noFill/>
                  </a:ln>
                  <a:solidFill>
                    <a:srgbClr val="2C2C2C"/>
                  </a:solidFill>
                  <a:effectLst/>
                  <a:uLnTx/>
                  <a:uFillTx/>
                  <a:latin typeface="Montserrat SemiBold"/>
                  <a:sym typeface="Montserrat SemiBold"/>
                </a:rPr>
                <a:t>  </a:t>
              </a:r>
              <a:r>
                <a:rPr kumimoji="0" lang="it-IT" altLang="it-IT" sz="2400" b="0" i="0" u="none" strike="noStrike" kern="0" cap="none" spc="0" normalizeH="0" baseline="0" noProof="0" dirty="0">
                  <a:ln>
                    <a:noFill/>
                  </a:ln>
                  <a:solidFill>
                    <a:srgbClr val="2C2C2C"/>
                  </a:solidFill>
                  <a:effectLst/>
                  <a:uLnTx/>
                  <a:uFillTx/>
                  <a:latin typeface="Montserrat SemiBold"/>
                  <a:ea typeface="Arial Unicode MS" pitchFamily="34" charset="-128"/>
                  <a:cs typeface="Arial Unicode MS" pitchFamily="34" charset="-128"/>
                  <a:sym typeface="Montserrat SemiBold"/>
                </a:rPr>
                <a:t> </a:t>
              </a:r>
              <a:endParaRPr kumimoji="0" sz="2400" b="0" i="0" u="none" strike="noStrike" kern="0" cap="none" spc="0" normalizeH="0" baseline="0" noProof="0" dirty="0">
                <a:ln>
                  <a:noFill/>
                </a:ln>
                <a:solidFill>
                  <a:srgbClr val="2C2C2C"/>
                </a:solidFill>
                <a:effectLst/>
                <a:uLnTx/>
                <a:uFillTx/>
                <a:latin typeface="Montserrat SemiBold"/>
                <a:sym typeface="Montserrat SemiBold"/>
              </a:endParaRPr>
            </a:p>
          </p:txBody>
        </p:sp>
      </p:grpSp>
    </p:spTree>
    <p:extLst>
      <p:ext uri="{BB962C8B-B14F-4D97-AF65-F5344CB8AC3E}">
        <p14:creationId xmlns="" xmlns:p14="http://schemas.microsoft.com/office/powerpoint/2010/main" val="2681963082"/>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9076331"/>
            <a:chOff x="0" y="-203838"/>
            <a:chExt cx="9722997" cy="9076296"/>
          </a:xfrm>
        </p:grpSpPr>
        <p:sp>
          <p:nvSpPr>
            <p:cNvPr id="1784" name="TextBox 3"/>
            <p:cNvSpPr txBox="1"/>
            <p:nvPr/>
          </p:nvSpPr>
          <p:spPr>
            <a:xfrm>
              <a:off x="1003846" y="-203838"/>
              <a:ext cx="8719151" cy="907629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p>
            <a:p>
              <a:pPr marL="342900" indent="-342900" algn="just">
                <a:lnSpc>
                  <a:spcPct val="100000"/>
                </a:lnSpc>
                <a:spcBef>
                  <a:spcPct val="0"/>
                </a:spcBef>
                <a:defRPr/>
              </a:pPr>
              <a:endParaRPr lang="it-IT" altLang="it-IT" sz="1600" b="1" dirty="0">
                <a:solidFill>
                  <a:srgbClr val="2C2C2C"/>
                </a:solidFill>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1" i="0" u="sng" strike="noStrike" kern="0" cap="none" spc="0" normalizeH="0" baseline="0" noProof="0" dirty="0" smtClean="0">
                  <a:ln>
                    <a:noFill/>
                  </a:ln>
                  <a:solidFill>
                    <a:srgbClr val="2C2C2C"/>
                  </a:solidFill>
                  <a:effectLst/>
                  <a:uLnTx/>
                  <a:uFillTx/>
                  <a:latin typeface="Open Sans"/>
                  <a:sym typeface="Open Sans"/>
                </a:rPr>
                <a:t> ADEMPIMENTI</a:t>
              </a:r>
              <a:endParaRPr kumimoji="0" lang="it-IT" altLang="it-IT" sz="1600" b="1" i="0" u="sng" strike="noStrike" kern="0" cap="none" spc="0" normalizeH="0" baseline="0" noProof="0" dirty="0">
                <a:ln>
                  <a:noFill/>
                </a:ln>
                <a:solidFill>
                  <a:srgbClr val="2C2C2C"/>
                </a:solidFill>
                <a:effectLst/>
                <a:uLnTx/>
                <a:uFillTx/>
                <a:latin typeface="Open Sans"/>
                <a:sym typeface="Open Sans"/>
              </a:endParaRPr>
            </a:p>
            <a:p>
              <a:pPr marL="342900" lvl="0" indent="-342900" algn="just">
                <a:lnSpc>
                  <a:spcPct val="100000"/>
                </a:lnSpc>
                <a:spcBef>
                  <a:spcPct val="0"/>
                </a:spcBef>
                <a:defRPr/>
              </a:pPr>
              <a:endParaRPr lang="it-IT" altLang="it-IT" sz="1600" dirty="0" smtClean="0">
                <a:solidFill>
                  <a:srgbClr val="2C2C2C"/>
                </a:solidFill>
              </a:endParaRPr>
            </a:p>
            <a:p>
              <a:pPr marL="342900" lvl="0" indent="-342900" algn="just">
                <a:lnSpc>
                  <a:spcPct val="100000"/>
                </a:lnSpc>
                <a:spcBef>
                  <a:spcPct val="0"/>
                </a:spcBef>
                <a:defRPr/>
              </a:pPr>
              <a:r>
                <a:rPr lang="it-IT" altLang="it-IT" sz="1600" dirty="0" smtClean="0">
                  <a:solidFill>
                    <a:srgbClr val="2C2C2C"/>
                  </a:solidFill>
                </a:rPr>
                <a:t>     </a:t>
              </a:r>
              <a:endParaRPr lang="it-IT" altLang="it-IT" sz="1600" dirty="0">
                <a:solidFill>
                  <a:srgbClr val="2C2C2C"/>
                </a:solidFill>
              </a:endParaRPr>
            </a:p>
            <a:p>
              <a:pPr marL="342900" indent="-342900" algn="just">
                <a:lnSpc>
                  <a:spcPct val="100000"/>
                </a:lnSpc>
                <a:spcBef>
                  <a:spcPct val="0"/>
                </a:spcBef>
                <a:defRPr/>
              </a:pPr>
              <a:r>
                <a:rPr lang="it-IT" altLang="it-IT" sz="1600" dirty="0" smtClean="0">
                  <a:solidFill>
                    <a:srgbClr val="2C2C2C"/>
                  </a:solidFill>
                </a:rPr>
                <a:t>     3) </a:t>
              </a:r>
              <a:r>
                <a:rPr lang="it-IT" altLang="it-IT" sz="1600" u="sng" dirty="0" smtClean="0">
                  <a:solidFill>
                    <a:srgbClr val="2C2C2C"/>
                  </a:solidFill>
                </a:rPr>
                <a:t>Cedolino</a:t>
              </a:r>
              <a:r>
                <a:rPr lang="it-IT" altLang="it-IT" sz="1600" dirty="0" smtClean="0">
                  <a:solidFill>
                    <a:srgbClr val="2C2C2C"/>
                  </a:solidFill>
                </a:rPr>
                <a:t>: solo oltre € 15.000, </a:t>
              </a:r>
              <a:r>
                <a:rPr lang="it-IT" sz="1600" dirty="0" smtClean="0">
                  <a:solidFill>
                    <a:schemeClr val="tx1"/>
                  </a:solidFill>
                  <a:ea typeface="Calibri"/>
                  <a:cs typeface="Times New Roman"/>
                </a:rPr>
                <a:t>Vi sarà funzione nel RAS per liquidazione compensi e calcolo contributi previdenziali (non ancora attiva)</a:t>
              </a:r>
            </a:p>
            <a:p>
              <a:pPr marL="342900" lvl="0" indent="-342900" algn="just">
                <a:lnSpc>
                  <a:spcPct val="100000"/>
                </a:lnSpc>
                <a:spcBef>
                  <a:spcPct val="0"/>
                </a:spcBef>
                <a:defRPr/>
              </a:pPr>
              <a:endParaRPr lang="it-IT" altLang="it-IT" sz="1600" dirty="0">
                <a:solidFill>
                  <a:srgbClr val="2C2C2C"/>
                </a:solidFill>
              </a:endParaRPr>
            </a:p>
            <a:p>
              <a:pPr marL="342900" lvl="0" indent="-342900" algn="just">
                <a:lnSpc>
                  <a:spcPct val="100000"/>
                </a:lnSpc>
                <a:spcBef>
                  <a:spcPct val="0"/>
                </a:spcBef>
                <a:defRPr/>
              </a:pPr>
              <a:endParaRPr lang="it-IT" altLang="it-IT" sz="1600" dirty="0">
                <a:solidFill>
                  <a:srgbClr val="2C2C2C"/>
                </a:solidFill>
              </a:endParaRPr>
            </a:p>
            <a:p>
              <a:pPr marL="342900" lvl="0" indent="-342900" algn="just">
                <a:lnSpc>
                  <a:spcPct val="100000"/>
                </a:lnSpc>
                <a:spcBef>
                  <a:spcPct val="0"/>
                </a:spcBef>
                <a:buFont typeface="Wingdings" pitchFamily="2" charset="2"/>
                <a:buChar char="Ø"/>
                <a:defRPr/>
              </a:pPr>
              <a:r>
                <a:rPr lang="it-IT" altLang="it-IT" sz="1600" dirty="0">
                  <a:solidFill>
                    <a:srgbClr val="2C2C2C"/>
                  </a:solidFill>
                </a:rPr>
                <a:t>Nel  caso in cui il compenso annuale non superi l’importo di euro 15.000,00, non vi è obbligo </a:t>
              </a:r>
              <a:endParaRPr lang="it-IT" altLang="it-IT" sz="1600" dirty="0" smtClean="0">
                <a:solidFill>
                  <a:srgbClr val="2C2C2C"/>
                </a:solidFill>
              </a:endParaRPr>
            </a:p>
            <a:p>
              <a:pPr marL="342900" lvl="0" indent="-342900" algn="just">
                <a:lnSpc>
                  <a:spcPct val="100000"/>
                </a:lnSpc>
                <a:spcBef>
                  <a:spcPct val="0"/>
                </a:spcBef>
                <a:defRPr/>
              </a:pPr>
              <a:endParaRPr lang="it-IT" altLang="it-IT" sz="1600" dirty="0" smtClean="0">
                <a:solidFill>
                  <a:srgbClr val="2C2C2C"/>
                </a:solidFill>
              </a:endParaRPr>
            </a:p>
            <a:p>
              <a:pPr marL="342900" lvl="0" indent="-342900" algn="just">
                <a:lnSpc>
                  <a:spcPct val="100000"/>
                </a:lnSpc>
                <a:spcBef>
                  <a:spcPct val="0"/>
                </a:spcBef>
                <a:buFont typeface="Wingdings" pitchFamily="2" charset="2"/>
                <a:buChar char="Ø"/>
                <a:defRPr/>
              </a:pPr>
              <a:r>
                <a:rPr lang="it-IT" altLang="it-IT" sz="1600" u="sng" dirty="0" smtClean="0">
                  <a:solidFill>
                    <a:srgbClr val="2C2C2C"/>
                  </a:solidFill>
                </a:rPr>
                <a:t>Tempistica</a:t>
              </a:r>
            </a:p>
            <a:p>
              <a:pPr marL="342900" lvl="0" indent="-342900" algn="just">
                <a:lnSpc>
                  <a:spcPct val="100000"/>
                </a:lnSpc>
                <a:spcBef>
                  <a:spcPct val="0"/>
                </a:spcBef>
                <a:defRPr/>
              </a:pPr>
              <a:r>
                <a:rPr lang="it-IT" altLang="it-IT" sz="1600" dirty="0" smtClean="0">
                  <a:solidFill>
                    <a:srgbClr val="2C2C2C"/>
                  </a:solidFill>
                </a:rPr>
                <a:t>      </a:t>
              </a:r>
            </a:p>
            <a:p>
              <a:pPr marL="342900" lvl="0" indent="-342900" algn="just">
                <a:lnSpc>
                  <a:spcPct val="100000"/>
                </a:lnSpc>
                <a:spcBef>
                  <a:spcPct val="0"/>
                </a:spcBef>
                <a:defRPr/>
              </a:pPr>
              <a:r>
                <a:rPr lang="it-IT" altLang="it-IT" sz="1600" dirty="0" smtClean="0">
                  <a:solidFill>
                    <a:srgbClr val="2C2C2C"/>
                  </a:solidFill>
                </a:rPr>
                <a:t>      ove dovuto al termine del periodo di paga</a:t>
              </a:r>
              <a:endParaRPr lang="it-IT" altLang="it-IT" sz="1600" dirty="0">
                <a:solidFill>
                  <a:srgbClr val="2C2C2C"/>
                </a:solidFill>
              </a:endParaRPr>
            </a:p>
            <a:p>
              <a:pPr marL="342900" lvl="0" indent="-342900" algn="just">
                <a:lnSpc>
                  <a:spcPct val="100000"/>
                </a:lnSpc>
                <a:spcBef>
                  <a:spcPct val="0"/>
                </a:spcBef>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16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 typeface="Wingdings" pitchFamily="2" charset="2"/>
                <a:buChar char="Ø"/>
                <a:tabLst/>
                <a:defRPr/>
              </a:pPr>
              <a:endParaRPr kumimoji="0" lang="it-IT" alt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just" defTabSz="914400" rtl="0" eaLnBrk="1" fontAlgn="auto" latinLnBrk="0" hangingPunct="0">
                <a:lnSpc>
                  <a:spcPct val="100000"/>
                </a:lnSpc>
                <a:spcBef>
                  <a:spcPct val="0"/>
                </a:spcBef>
                <a:spcAft>
                  <a:spcPts val="0"/>
                </a:spcAft>
                <a:buClrTx/>
                <a:buSzTx/>
                <a:buFontTx/>
                <a:buNone/>
                <a:tabLst/>
                <a:defRPr/>
              </a:pPr>
              <a:r>
                <a:rPr kumimoji="0" lang="it-IT" altLang="it-IT" sz="1800" b="0" i="1" u="none" strike="noStrike" kern="0" cap="none" spc="0" normalizeH="0" baseline="0" noProof="0" dirty="0">
                  <a:ln>
                    <a:noFill/>
                  </a:ln>
                  <a:solidFill>
                    <a:srgbClr val="2C2C2C"/>
                  </a:solidFill>
                  <a:effectLst/>
                  <a:uLnTx/>
                  <a:uFillTx/>
                  <a:latin typeface="Open Sans"/>
                  <a:sym typeface="Open Sans"/>
                </a:rPr>
                <a:t> ” </a:t>
              </a:r>
              <a:r>
                <a:rPr kumimoji="0" sz="1800" b="0" i="0" u="none" strike="noStrike" kern="0" cap="none" spc="0" normalizeH="0" baseline="0" noProof="0" dirty="0">
                  <a:ln>
                    <a:noFill/>
                  </a:ln>
                  <a:solidFill>
                    <a:srgbClr val="2C2C2C"/>
                  </a:solidFill>
                  <a:effectLst/>
                  <a:uLnTx/>
                  <a:uFillTx/>
                  <a:latin typeface="Open Sans"/>
                  <a:sym typeface="Open Sans"/>
                </a:rPr>
                <a:t> </a:t>
              </a:r>
              <a:endParaRPr kumimoji="0" 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969696"/>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sz="2000" b="0" i="0" u="none" strike="noStrike" kern="0" cap="none" spc="0" normalizeH="0" baseline="0" noProof="0" dirty="0">
                <a:ln>
                  <a:noFill/>
                </a:ln>
                <a:solidFill>
                  <a:srgbClr val="969696"/>
                </a:solidFill>
                <a:effectLst/>
                <a:uLnTx/>
                <a:uFillTx/>
                <a:latin typeface="Open Sans"/>
                <a:sym typeface="Open Sans"/>
              </a:endParaRPr>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sym typeface="Open Sans"/>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2C2C2C"/>
                </a:solidFill>
                <a:effectLst/>
                <a:uLnTx/>
                <a:uFillTx/>
                <a:latin typeface="Open Sans"/>
                <a:sym typeface="Open Sans"/>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it-IT" sz="2400" b="0" i="0" u="none" strike="noStrike" kern="0" cap="none" spc="0" normalizeH="0" baseline="0" noProof="0" dirty="0">
                  <a:ln>
                    <a:noFill/>
                  </a:ln>
                  <a:solidFill>
                    <a:srgbClr val="2C2C2C"/>
                  </a:solidFill>
                  <a:effectLst/>
                  <a:uLnTx/>
                  <a:uFillTx/>
                  <a:latin typeface="Montserrat SemiBold"/>
                  <a:sym typeface="Montserrat SemiBold"/>
                </a:rPr>
                <a:t>Disposizioni in materia di lavoro sportivo  </a:t>
              </a:r>
              <a:r>
                <a:rPr kumimoji="0" lang="it-IT" altLang="it-IT" sz="2400" b="0" i="0" u="none" strike="noStrike" kern="0" cap="none" spc="0" normalizeH="0" baseline="0" noProof="0" dirty="0">
                  <a:ln>
                    <a:noFill/>
                  </a:ln>
                  <a:solidFill>
                    <a:srgbClr val="2C2C2C"/>
                  </a:solidFill>
                  <a:effectLst/>
                  <a:uLnTx/>
                  <a:uFillTx/>
                  <a:latin typeface="Montserrat SemiBold"/>
                  <a:sym typeface="Montserrat SemiBold"/>
                </a:rPr>
                <a:t>  </a:t>
              </a:r>
              <a:r>
                <a:rPr kumimoji="0" lang="it-IT" altLang="it-IT" sz="2400" b="0" i="0" u="none" strike="noStrike" kern="0" cap="none" spc="0" normalizeH="0" baseline="0" noProof="0" dirty="0">
                  <a:ln>
                    <a:noFill/>
                  </a:ln>
                  <a:solidFill>
                    <a:srgbClr val="2C2C2C"/>
                  </a:solidFill>
                  <a:effectLst/>
                  <a:uLnTx/>
                  <a:uFillTx/>
                  <a:latin typeface="Montserrat SemiBold"/>
                  <a:ea typeface="Arial Unicode MS" pitchFamily="34" charset="-128"/>
                  <a:cs typeface="Arial Unicode MS" pitchFamily="34" charset="-128"/>
                  <a:sym typeface="Montserrat SemiBold"/>
                </a:rPr>
                <a:t> </a:t>
              </a:r>
              <a:endParaRPr kumimoji="0" sz="2400" b="0" i="0" u="none" strike="noStrike" kern="0" cap="none" spc="0" normalizeH="0" baseline="0" noProof="0" dirty="0">
                <a:ln>
                  <a:noFill/>
                </a:ln>
                <a:solidFill>
                  <a:srgbClr val="2C2C2C"/>
                </a:solidFill>
                <a:effectLst/>
                <a:uLnTx/>
                <a:uFillTx/>
                <a:latin typeface="Montserrat SemiBold"/>
                <a:sym typeface="Montserrat SemiBold"/>
              </a:endParaRPr>
            </a:p>
          </p:txBody>
        </p:sp>
      </p:grpSp>
    </p:spTree>
    <p:extLst>
      <p:ext uri="{BB962C8B-B14F-4D97-AF65-F5344CB8AC3E}">
        <p14:creationId xmlns="" xmlns:p14="http://schemas.microsoft.com/office/powerpoint/2010/main" val="2681963082"/>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9076331"/>
            <a:chOff x="0" y="-203838"/>
            <a:chExt cx="9722997" cy="9076296"/>
          </a:xfrm>
        </p:grpSpPr>
        <p:sp>
          <p:nvSpPr>
            <p:cNvPr id="1784" name="TextBox 3"/>
            <p:cNvSpPr txBox="1"/>
            <p:nvPr/>
          </p:nvSpPr>
          <p:spPr>
            <a:xfrm>
              <a:off x="1003846" y="-203838"/>
              <a:ext cx="8719151" cy="907629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p>
            <a:p>
              <a:pPr marL="342900" indent="-342900" algn="just">
                <a:lnSpc>
                  <a:spcPct val="100000"/>
                </a:lnSpc>
                <a:spcBef>
                  <a:spcPct val="0"/>
                </a:spcBef>
                <a:defRPr/>
              </a:pPr>
              <a:endParaRPr lang="it-IT" altLang="it-IT" sz="1600" b="1" dirty="0">
                <a:solidFill>
                  <a:srgbClr val="2C2C2C"/>
                </a:solidFill>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1" i="0" u="sng" strike="noStrike" kern="0" cap="none" spc="0" normalizeH="0" baseline="0" noProof="0" dirty="0" smtClean="0">
                  <a:ln>
                    <a:noFill/>
                  </a:ln>
                  <a:solidFill>
                    <a:srgbClr val="2C2C2C"/>
                  </a:solidFill>
                  <a:effectLst/>
                  <a:uLnTx/>
                  <a:uFillTx/>
                  <a:latin typeface="Open Sans"/>
                  <a:sym typeface="Open Sans"/>
                </a:rPr>
                <a:t> </a:t>
              </a:r>
              <a:r>
                <a:rPr kumimoji="0" lang="it-IT" altLang="it-IT" sz="1600" b="1" i="0" u="sng" strike="noStrike" kern="0" cap="none" spc="0" normalizeH="0" baseline="0" noProof="0" dirty="0">
                  <a:ln>
                    <a:noFill/>
                  </a:ln>
                  <a:solidFill>
                    <a:srgbClr val="2C2C2C"/>
                  </a:solidFill>
                  <a:effectLst/>
                  <a:uLnTx/>
                  <a:uFillTx/>
                  <a:latin typeface="Open Sans"/>
                  <a:sym typeface="Open Sans"/>
                </a:rPr>
                <a:t>ADEMPIMENTI</a:t>
              </a:r>
            </a:p>
            <a:p>
              <a:pPr marL="342900" lvl="0" indent="-342900" algn="just">
                <a:lnSpc>
                  <a:spcPct val="100000"/>
                </a:lnSpc>
                <a:spcBef>
                  <a:spcPct val="0"/>
                </a:spcBef>
                <a:defRPr/>
              </a:pPr>
              <a:endParaRPr lang="it-IT" altLang="it-IT" sz="1600" dirty="0" smtClean="0">
                <a:solidFill>
                  <a:srgbClr val="2C2C2C"/>
                </a:solidFill>
              </a:endParaRPr>
            </a:p>
            <a:p>
              <a:pPr marL="342900" lvl="0" indent="-342900" algn="just">
                <a:lnSpc>
                  <a:spcPct val="100000"/>
                </a:lnSpc>
                <a:spcBef>
                  <a:spcPct val="0"/>
                </a:spcBef>
                <a:defRPr/>
              </a:pPr>
              <a:r>
                <a:rPr lang="it-IT" altLang="it-IT" sz="1600" dirty="0" smtClean="0">
                  <a:solidFill>
                    <a:srgbClr val="2C2C2C"/>
                  </a:solidFill>
                </a:rPr>
                <a:t>     </a:t>
              </a:r>
              <a:endParaRPr lang="it-IT" altLang="it-IT" sz="1600" dirty="0">
                <a:solidFill>
                  <a:srgbClr val="2C2C2C"/>
                </a:solidFill>
              </a:endParaRPr>
            </a:p>
            <a:p>
              <a:pPr marL="342900" indent="-342900" algn="just">
                <a:lnSpc>
                  <a:spcPct val="100000"/>
                </a:lnSpc>
                <a:spcBef>
                  <a:spcPct val="0"/>
                </a:spcBef>
                <a:defRPr/>
              </a:pPr>
              <a:r>
                <a:rPr lang="it-IT" altLang="it-IT" sz="1600" dirty="0" smtClean="0">
                  <a:solidFill>
                    <a:srgbClr val="2C2C2C"/>
                  </a:solidFill>
                </a:rPr>
                <a:t>     4) </a:t>
              </a:r>
              <a:r>
                <a:rPr lang="it-IT" altLang="it-IT" sz="1600" u="sng" dirty="0" smtClean="0">
                  <a:solidFill>
                    <a:srgbClr val="2C2C2C"/>
                  </a:solidFill>
                </a:rPr>
                <a:t>Comunicazioni mensile Inps</a:t>
              </a:r>
              <a:r>
                <a:rPr lang="it-IT" altLang="it-IT" sz="1600" dirty="0" smtClean="0">
                  <a:solidFill>
                    <a:srgbClr val="2C2C2C"/>
                  </a:solidFill>
                </a:rPr>
                <a:t>: </a:t>
              </a:r>
              <a:r>
                <a:rPr lang="it-IT" sz="1600" dirty="0" smtClean="0">
                  <a:solidFill>
                    <a:schemeClr val="tx1"/>
                  </a:solidFill>
                  <a:ea typeface="Calibri"/>
                  <a:cs typeface="Times New Roman"/>
                </a:rPr>
                <a:t> </a:t>
              </a:r>
              <a:r>
                <a:rPr lang="it-IT" sz="1600" dirty="0" err="1" smtClean="0">
                  <a:solidFill>
                    <a:schemeClr val="tx1"/>
                  </a:solidFill>
                  <a:ea typeface="Calibri"/>
                  <a:cs typeface="Times New Roman"/>
                </a:rPr>
                <a:t>puo'</a:t>
              </a:r>
              <a:r>
                <a:rPr lang="it-IT" sz="1600" dirty="0" smtClean="0">
                  <a:solidFill>
                    <a:schemeClr val="tx1"/>
                  </a:solidFill>
                  <a:ea typeface="Calibri"/>
                  <a:cs typeface="Times New Roman"/>
                </a:rPr>
                <a:t> essere assolta mediante apposita funzione telematica istituita nel Registro delle </a:t>
              </a:r>
              <a:r>
                <a:rPr lang="it-IT" sz="1600" dirty="0" err="1" smtClean="0">
                  <a:solidFill>
                    <a:schemeClr val="tx1"/>
                  </a:solidFill>
                  <a:ea typeface="Calibri"/>
                  <a:cs typeface="Times New Roman"/>
                </a:rPr>
                <a:t>attivita'</a:t>
              </a:r>
              <a:r>
                <a:rPr lang="it-IT" sz="1600" dirty="0" smtClean="0">
                  <a:solidFill>
                    <a:schemeClr val="tx1"/>
                  </a:solidFill>
                  <a:ea typeface="Calibri"/>
                  <a:cs typeface="Times New Roman"/>
                </a:rPr>
                <a:t> sportive dilettantistiche.</a:t>
              </a:r>
            </a:p>
            <a:p>
              <a:pPr marL="342900" indent="-342900" algn="just">
                <a:lnSpc>
                  <a:spcPct val="100000"/>
                </a:lnSpc>
                <a:spcBef>
                  <a:spcPct val="0"/>
                </a:spcBef>
                <a:defRPr/>
              </a:pPr>
              <a:endParaRPr lang="it-IT" altLang="it-IT" sz="1600" dirty="0" smtClean="0">
                <a:solidFill>
                  <a:srgbClr val="2C2C2C"/>
                </a:solidFill>
              </a:endParaRPr>
            </a:p>
            <a:p>
              <a:pPr marL="342900" lvl="0" indent="-342900" algn="just">
                <a:lnSpc>
                  <a:spcPct val="100000"/>
                </a:lnSpc>
                <a:spcBef>
                  <a:spcPct val="0"/>
                </a:spcBef>
                <a:defRPr/>
              </a:pPr>
              <a:endParaRPr lang="it-IT" altLang="it-IT" sz="1600" dirty="0" smtClean="0">
                <a:solidFill>
                  <a:srgbClr val="2C2C2C"/>
                </a:solidFill>
              </a:endParaRPr>
            </a:p>
            <a:p>
              <a:pPr marL="342900" lvl="0" indent="-342900" algn="just">
                <a:lnSpc>
                  <a:spcPct val="100000"/>
                </a:lnSpc>
                <a:spcBef>
                  <a:spcPct val="0"/>
                </a:spcBef>
                <a:buFont typeface="Wingdings" pitchFamily="2" charset="2"/>
                <a:buChar char="Ø"/>
                <a:defRPr/>
              </a:pPr>
              <a:r>
                <a:rPr lang="it-IT" altLang="it-IT" sz="1600" u="sng" dirty="0" smtClean="0">
                  <a:solidFill>
                    <a:srgbClr val="2C2C2C"/>
                  </a:solidFill>
                </a:rPr>
                <a:t>Tempistica</a:t>
              </a:r>
            </a:p>
            <a:p>
              <a:pPr marL="342900" lvl="0" indent="-342900" algn="just">
                <a:lnSpc>
                  <a:spcPct val="100000"/>
                </a:lnSpc>
                <a:spcBef>
                  <a:spcPct val="0"/>
                </a:spcBef>
                <a:defRPr/>
              </a:pPr>
              <a:endParaRPr lang="it-IT" altLang="it-IT" sz="1600" u="sng" dirty="0" smtClean="0">
                <a:solidFill>
                  <a:srgbClr val="2C2C2C"/>
                </a:solidFill>
              </a:endParaRPr>
            </a:p>
            <a:p>
              <a:pPr marL="342900" lvl="0" indent="-342900" algn="just">
                <a:lnSpc>
                  <a:spcPct val="100000"/>
                </a:lnSpc>
                <a:spcBef>
                  <a:spcPct val="0"/>
                </a:spcBef>
                <a:defRPr/>
              </a:pPr>
              <a:r>
                <a:rPr lang="it-IT" altLang="it-IT" sz="1600" dirty="0" smtClean="0">
                  <a:solidFill>
                    <a:srgbClr val="2C2C2C"/>
                  </a:solidFill>
                </a:rPr>
                <a:t>entro l’ultimo giorno del mese successivo a quello di competenza.</a:t>
              </a:r>
            </a:p>
            <a:p>
              <a:pPr marL="342900" lvl="0" indent="-342900" algn="just">
                <a:lnSpc>
                  <a:spcPct val="100000"/>
                </a:lnSpc>
                <a:spcBef>
                  <a:spcPct val="0"/>
                </a:spcBef>
                <a:defRPr/>
              </a:pPr>
              <a:r>
                <a:rPr lang="it-IT" altLang="it-IT" sz="1600" dirty="0" smtClean="0">
                  <a:solidFill>
                    <a:srgbClr val="2C2C2C"/>
                  </a:solidFill>
                </a:rPr>
                <a:t>      </a:t>
              </a:r>
            </a:p>
            <a:p>
              <a:pPr marL="342900" lvl="0" indent="-342900" algn="just">
                <a:lnSpc>
                  <a:spcPct val="100000"/>
                </a:lnSpc>
                <a:spcBef>
                  <a:spcPct val="0"/>
                </a:spcBef>
                <a:defRPr/>
              </a:pPr>
              <a:r>
                <a:rPr lang="it-IT" altLang="it-IT" sz="1600" dirty="0" smtClean="0">
                  <a:solidFill>
                    <a:srgbClr val="2C2C2C"/>
                  </a:solidFill>
                </a:rPr>
                <a:t>      </a:t>
              </a:r>
              <a:endParaRPr lang="it-IT" altLang="it-IT" sz="1600" dirty="0">
                <a:solidFill>
                  <a:srgbClr val="2C2C2C"/>
                </a:solidFill>
              </a:endParaRPr>
            </a:p>
            <a:p>
              <a:pPr marL="342900" lvl="0" indent="-342900" algn="just">
                <a:lnSpc>
                  <a:spcPct val="100000"/>
                </a:lnSpc>
                <a:spcBef>
                  <a:spcPct val="0"/>
                </a:spcBef>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16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 typeface="Wingdings" pitchFamily="2" charset="2"/>
                <a:buChar char="Ø"/>
                <a:tabLst/>
                <a:defRPr/>
              </a:pPr>
              <a:endParaRPr kumimoji="0" lang="it-IT" alt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just" defTabSz="914400" rtl="0" eaLnBrk="1" fontAlgn="auto" latinLnBrk="0" hangingPunct="0">
                <a:lnSpc>
                  <a:spcPct val="100000"/>
                </a:lnSpc>
                <a:spcBef>
                  <a:spcPct val="0"/>
                </a:spcBef>
                <a:spcAft>
                  <a:spcPts val="0"/>
                </a:spcAft>
                <a:buClrTx/>
                <a:buSzTx/>
                <a:buFontTx/>
                <a:buNone/>
                <a:tabLst/>
                <a:defRPr/>
              </a:pPr>
              <a:r>
                <a:rPr kumimoji="0" lang="it-IT" altLang="it-IT" sz="1800" b="0" i="1" u="none" strike="noStrike" kern="0" cap="none" spc="0" normalizeH="0" baseline="0" noProof="0" dirty="0">
                  <a:ln>
                    <a:noFill/>
                  </a:ln>
                  <a:solidFill>
                    <a:srgbClr val="2C2C2C"/>
                  </a:solidFill>
                  <a:effectLst/>
                  <a:uLnTx/>
                  <a:uFillTx/>
                  <a:latin typeface="Open Sans"/>
                  <a:sym typeface="Open Sans"/>
                </a:rPr>
                <a:t> ” </a:t>
              </a:r>
              <a:r>
                <a:rPr kumimoji="0" sz="1800" b="0" i="0" u="none" strike="noStrike" kern="0" cap="none" spc="0" normalizeH="0" baseline="0" noProof="0" dirty="0">
                  <a:ln>
                    <a:noFill/>
                  </a:ln>
                  <a:solidFill>
                    <a:srgbClr val="2C2C2C"/>
                  </a:solidFill>
                  <a:effectLst/>
                  <a:uLnTx/>
                  <a:uFillTx/>
                  <a:latin typeface="Open Sans"/>
                  <a:sym typeface="Open Sans"/>
                </a:rPr>
                <a:t> </a:t>
              </a:r>
              <a:endParaRPr kumimoji="0" 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969696"/>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sz="2000" b="0" i="0" u="none" strike="noStrike" kern="0" cap="none" spc="0" normalizeH="0" baseline="0" noProof="0" dirty="0">
                <a:ln>
                  <a:noFill/>
                </a:ln>
                <a:solidFill>
                  <a:srgbClr val="969696"/>
                </a:solidFill>
                <a:effectLst/>
                <a:uLnTx/>
                <a:uFillTx/>
                <a:latin typeface="Open Sans"/>
                <a:sym typeface="Open Sans"/>
              </a:endParaRPr>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sym typeface="Open Sans"/>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2C2C2C"/>
                </a:solidFill>
                <a:effectLst/>
                <a:uLnTx/>
                <a:uFillTx/>
                <a:latin typeface="Open Sans"/>
                <a:sym typeface="Open Sans"/>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it-IT" sz="2400" b="0" i="0" u="none" strike="noStrike" kern="0" cap="none" spc="0" normalizeH="0" baseline="0" noProof="0" dirty="0">
                  <a:ln>
                    <a:noFill/>
                  </a:ln>
                  <a:solidFill>
                    <a:srgbClr val="2C2C2C"/>
                  </a:solidFill>
                  <a:effectLst/>
                  <a:uLnTx/>
                  <a:uFillTx/>
                  <a:latin typeface="Montserrat SemiBold"/>
                  <a:sym typeface="Montserrat SemiBold"/>
                </a:rPr>
                <a:t>Disposizioni in materia di lavoro sportivo  </a:t>
              </a:r>
              <a:r>
                <a:rPr kumimoji="0" lang="it-IT" altLang="it-IT" sz="2400" b="0" i="0" u="none" strike="noStrike" kern="0" cap="none" spc="0" normalizeH="0" baseline="0" noProof="0" dirty="0">
                  <a:ln>
                    <a:noFill/>
                  </a:ln>
                  <a:solidFill>
                    <a:srgbClr val="2C2C2C"/>
                  </a:solidFill>
                  <a:effectLst/>
                  <a:uLnTx/>
                  <a:uFillTx/>
                  <a:latin typeface="Montserrat SemiBold"/>
                  <a:sym typeface="Montserrat SemiBold"/>
                </a:rPr>
                <a:t>  </a:t>
              </a:r>
              <a:r>
                <a:rPr kumimoji="0" lang="it-IT" altLang="it-IT" sz="2400" b="0" i="0" u="none" strike="noStrike" kern="0" cap="none" spc="0" normalizeH="0" baseline="0" noProof="0" dirty="0">
                  <a:ln>
                    <a:noFill/>
                  </a:ln>
                  <a:solidFill>
                    <a:srgbClr val="2C2C2C"/>
                  </a:solidFill>
                  <a:effectLst/>
                  <a:uLnTx/>
                  <a:uFillTx/>
                  <a:latin typeface="Montserrat SemiBold"/>
                  <a:ea typeface="Arial Unicode MS" pitchFamily="34" charset="-128"/>
                  <a:cs typeface="Arial Unicode MS" pitchFamily="34" charset="-128"/>
                  <a:sym typeface="Montserrat SemiBold"/>
                </a:rPr>
                <a:t> </a:t>
              </a:r>
              <a:endParaRPr kumimoji="0" sz="2400" b="0" i="0" u="none" strike="noStrike" kern="0" cap="none" spc="0" normalizeH="0" baseline="0" noProof="0" dirty="0">
                <a:ln>
                  <a:noFill/>
                </a:ln>
                <a:solidFill>
                  <a:srgbClr val="2C2C2C"/>
                </a:solidFill>
                <a:effectLst/>
                <a:uLnTx/>
                <a:uFillTx/>
                <a:latin typeface="Montserrat SemiBold"/>
                <a:sym typeface="Montserrat SemiBold"/>
              </a:endParaRPr>
            </a:p>
          </p:txBody>
        </p:sp>
      </p:grpSp>
    </p:spTree>
    <p:extLst>
      <p:ext uri="{BB962C8B-B14F-4D97-AF65-F5344CB8AC3E}">
        <p14:creationId xmlns="" xmlns:p14="http://schemas.microsoft.com/office/powerpoint/2010/main" val="2681963082"/>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9076331"/>
            <a:chOff x="0" y="-203838"/>
            <a:chExt cx="9722997" cy="9076297"/>
          </a:xfrm>
        </p:grpSpPr>
        <p:sp>
          <p:nvSpPr>
            <p:cNvPr id="1784" name="TextBox 3"/>
            <p:cNvSpPr txBox="1"/>
            <p:nvPr/>
          </p:nvSpPr>
          <p:spPr>
            <a:xfrm>
              <a:off x="1003846" y="-203838"/>
              <a:ext cx="8719151" cy="907629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b="1" u="sng" dirty="0" smtClean="0">
                  <a:solidFill>
                    <a:schemeClr val="tx1"/>
                  </a:solidFill>
                </a:rPr>
                <a:t>Adempimenti</a:t>
              </a:r>
              <a:endParaRPr lang="it-IT" altLang="it-IT" sz="1600" b="1" u="sng" dirty="0">
                <a:solidFill>
                  <a:schemeClr val="tx1"/>
                </a:solidFill>
              </a:endParaRP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defRPr/>
              </a:pPr>
              <a:r>
                <a:rPr lang="it-IT" altLang="it-IT" sz="1600" dirty="0" smtClean="0">
                  <a:solidFill>
                    <a:schemeClr val="tx1"/>
                  </a:solidFill>
                </a:rPr>
                <a:t>    </a:t>
              </a: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endParaRPr lang="it-IT" altLang="it-IT" sz="1600" dirty="0" smtClean="0">
                <a:solidFill>
                  <a:schemeClr val="tx1"/>
                </a:solidFill>
              </a:endParaRPr>
            </a:p>
            <a:p>
              <a:pPr marL="342900" indent="-342900" algn="just">
                <a:lnSpc>
                  <a:spcPct val="100000"/>
                </a:lnSpc>
                <a:spcBef>
                  <a:spcPct val="0"/>
                </a:spcBef>
                <a:defRPr/>
              </a:pPr>
              <a:r>
                <a:rPr lang="it-IT" altLang="it-IT" sz="1600" dirty="0" smtClean="0">
                  <a:solidFill>
                    <a:schemeClr val="tx1"/>
                  </a:solidFill>
                </a:rPr>
                <a:t>5) </a:t>
              </a:r>
              <a:r>
                <a:rPr lang="it-IT" altLang="it-IT" sz="1600" u="sng" dirty="0" smtClean="0">
                  <a:solidFill>
                    <a:schemeClr val="tx1"/>
                  </a:solidFill>
                </a:rPr>
                <a:t>Autocertificazione</a:t>
              </a:r>
              <a:r>
                <a:rPr lang="it-IT" altLang="it-IT" sz="1600" dirty="0" smtClean="0">
                  <a:solidFill>
                    <a:schemeClr val="tx1"/>
                  </a:solidFill>
                </a:rPr>
                <a:t>: rilasciata dal lavoratore, relativa ai compensi per prestazioni sportive percepite nell’anno solare</a:t>
              </a: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dirty="0">
                  <a:solidFill>
                    <a:schemeClr val="tx1"/>
                  </a:solidFill>
                </a:rPr>
                <a:t> </a:t>
              </a: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u="sng" dirty="0" smtClean="0">
                  <a:solidFill>
                    <a:schemeClr val="tx1"/>
                  </a:solidFill>
                </a:rPr>
                <a:t>Tempistica</a:t>
              </a:r>
              <a:r>
                <a:rPr lang="it-IT" altLang="it-IT" sz="1600" dirty="0" smtClean="0">
                  <a:solidFill>
                    <a:schemeClr val="tx1"/>
                  </a:solidFill>
                </a:rPr>
                <a:t>:</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defRPr/>
              </a:pPr>
              <a:r>
                <a:rPr lang="it-IT" altLang="it-IT" sz="1600" i="1" dirty="0" smtClean="0">
                  <a:solidFill>
                    <a:schemeClr val="tx1"/>
                  </a:solidFill>
                </a:rPr>
                <a:t> </a:t>
              </a:r>
              <a:r>
                <a:rPr lang="it-IT" altLang="it-IT" sz="1600" dirty="0" smtClean="0">
                  <a:solidFill>
                    <a:schemeClr val="tx1"/>
                  </a:solidFill>
                </a:rPr>
                <a:t>al momento </a:t>
              </a:r>
              <a:r>
                <a:rPr lang="it-IT" altLang="it-IT" sz="1600" dirty="0">
                  <a:solidFill>
                    <a:schemeClr val="tx1"/>
                  </a:solidFill>
                </a:rPr>
                <a:t>del </a:t>
              </a:r>
              <a:r>
                <a:rPr lang="it-IT" altLang="it-IT" sz="1600" dirty="0" smtClean="0">
                  <a:solidFill>
                    <a:schemeClr val="tx1"/>
                  </a:solidFill>
                </a:rPr>
                <a:t>pagamento  </a:t>
              </a: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59"/>
            <a:chOff x="6081" y="0"/>
            <a:chExt cx="10621232" cy="504758"/>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9363130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8830110"/>
            <a:chOff x="0" y="-203838"/>
            <a:chExt cx="9722997" cy="8830076"/>
          </a:xfrm>
        </p:grpSpPr>
        <p:sp>
          <p:nvSpPr>
            <p:cNvPr id="1784" name="TextBox 3"/>
            <p:cNvSpPr txBox="1"/>
            <p:nvPr/>
          </p:nvSpPr>
          <p:spPr>
            <a:xfrm>
              <a:off x="1003846" y="-203838"/>
              <a:ext cx="8719151" cy="883007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p>
            <a:p>
              <a:pPr marL="342900" indent="-342900" algn="just">
                <a:lnSpc>
                  <a:spcPct val="100000"/>
                </a:lnSpc>
                <a:spcBef>
                  <a:spcPct val="0"/>
                </a:spcBef>
                <a:defRPr/>
              </a:pPr>
              <a:endParaRPr lang="it-IT" altLang="it-IT" sz="1600" b="1" dirty="0">
                <a:solidFill>
                  <a:srgbClr val="2C2C2C"/>
                </a:solidFill>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1"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r>
                <a:rPr lang="it-IT" altLang="it-IT" sz="1600" b="1" dirty="0">
                  <a:solidFill>
                    <a:srgbClr val="2C2C2C"/>
                  </a:solidFill>
                </a:rPr>
                <a:t>IMPORTANTE</a:t>
              </a:r>
            </a:p>
            <a:p>
              <a:pPr marL="342900" marR="0" lvl="0" indent="-342900" algn="just" defTabSz="914400" rtl="0" eaLnBrk="1" fontAlgn="auto" latinLnBrk="0" hangingPunct="0">
                <a:lnSpc>
                  <a:spcPct val="100000"/>
                </a:lnSpc>
                <a:spcBef>
                  <a:spcPct val="0"/>
                </a:spcBef>
                <a:spcAft>
                  <a:spcPts val="0"/>
                </a:spcAft>
                <a:buClrTx/>
                <a:buSzTx/>
                <a:buFontTx/>
                <a:buNone/>
                <a:tabLst/>
                <a:defRPr/>
              </a:pPr>
              <a:r>
                <a:rPr lang="it-IT" altLang="it-IT" sz="1600" b="1" dirty="0">
                  <a:solidFill>
                    <a:srgbClr val="2C2C2C"/>
                  </a:solidFill>
                </a:rPr>
                <a:t>     </a:t>
              </a:r>
            </a:p>
            <a:p>
              <a:pPr marL="342900" lvl="0" indent="-342900" algn="just">
                <a:lnSpc>
                  <a:spcPct val="100000"/>
                </a:lnSpc>
                <a:spcBef>
                  <a:spcPct val="0"/>
                </a:spcBef>
                <a:defRPr/>
              </a:pPr>
              <a:endParaRPr lang="it-IT" altLang="it-IT" sz="1600" dirty="0">
                <a:solidFill>
                  <a:srgbClr val="2C2C2C"/>
                </a:solidFill>
              </a:endParaRPr>
            </a:p>
            <a:p>
              <a:pPr marL="342900" lvl="0" indent="-342900" algn="just">
                <a:lnSpc>
                  <a:spcPct val="100000"/>
                </a:lnSpc>
                <a:spcBef>
                  <a:spcPct val="0"/>
                </a:spcBef>
                <a:defRPr/>
              </a:pPr>
              <a:endParaRPr lang="it-IT" altLang="it-IT" sz="1600" dirty="0">
                <a:solidFill>
                  <a:srgbClr val="2C2C2C"/>
                </a:solidFill>
              </a:endParaRPr>
            </a:p>
            <a:p>
              <a:pPr marL="342900" lvl="0" indent="-342900" algn="just">
                <a:lnSpc>
                  <a:spcPct val="100000"/>
                </a:lnSpc>
                <a:spcBef>
                  <a:spcPct val="0"/>
                </a:spcBef>
                <a:buFont typeface="Wingdings" pitchFamily="2" charset="2"/>
                <a:buChar char="Ø"/>
                <a:defRPr/>
              </a:pPr>
              <a:r>
                <a:rPr lang="it-IT" altLang="it-IT" sz="1600" dirty="0">
                  <a:solidFill>
                    <a:srgbClr val="2C2C2C"/>
                  </a:solidFill>
                </a:rPr>
                <a:t>In sede di prima applicazione,  gli adempimenti e i versamenti dei contributi previdenziali e assistenziali dovuti per le collaborazioni coordinate e </a:t>
              </a:r>
              <a:r>
                <a:rPr lang="it-IT" altLang="it-IT" sz="1600" dirty="0" smtClean="0">
                  <a:solidFill>
                    <a:srgbClr val="2C2C2C"/>
                  </a:solidFill>
                </a:rPr>
                <a:t>continuative, </a:t>
              </a:r>
              <a:r>
                <a:rPr lang="it-IT" altLang="it-IT" sz="1600" dirty="0">
                  <a:solidFill>
                    <a:srgbClr val="2C2C2C"/>
                  </a:solidFill>
                </a:rPr>
                <a:t>limitatamente al periodo di paga da luglio 2023 a settembre 2023, possono essere </a:t>
              </a:r>
              <a:r>
                <a:rPr lang="it-IT" altLang="it-IT" sz="1600" dirty="0" smtClean="0">
                  <a:solidFill>
                    <a:srgbClr val="2C2C2C"/>
                  </a:solidFill>
                </a:rPr>
                <a:t>effettuati </a:t>
              </a:r>
              <a:r>
                <a:rPr lang="it-IT" altLang="it-IT" sz="1600" b="1" dirty="0" smtClean="0">
                  <a:solidFill>
                    <a:srgbClr val="00B050"/>
                  </a:solidFill>
                </a:rPr>
                <a:t>entro il 31 ottobre 2023</a:t>
              </a:r>
              <a:r>
                <a:rPr lang="it-IT" altLang="it-IT" sz="1600" dirty="0" smtClean="0">
                  <a:solidFill>
                    <a:srgbClr val="2C2C2C"/>
                  </a:solidFill>
                </a:rPr>
                <a:t>.</a:t>
              </a:r>
              <a:endParaRPr lang="it-IT" altLang="it-IT" sz="1600" dirty="0" smtClean="0">
                <a:solidFill>
                  <a:srgbClr val="00B050"/>
                </a:solidFill>
              </a:endParaRPr>
            </a:p>
            <a:p>
              <a:pPr marL="342900" lvl="0" indent="-342900" algn="just">
                <a:lnSpc>
                  <a:spcPct val="100000"/>
                </a:lnSpc>
                <a:spcBef>
                  <a:spcPct val="0"/>
                </a:spcBef>
                <a:buFont typeface="Wingdings" pitchFamily="2" charset="2"/>
                <a:buChar char="Ø"/>
                <a:defRPr/>
              </a:pPr>
              <a:endParaRPr lang="it-IT" altLang="it-IT" sz="1600" u="sng" dirty="0" smtClean="0">
                <a:solidFill>
                  <a:srgbClr val="2C2C2C"/>
                </a:solidFill>
              </a:endParaRPr>
            </a:p>
            <a:p>
              <a:pPr marL="342900" lvl="0" indent="-342900" algn="just">
                <a:lnSpc>
                  <a:spcPct val="100000"/>
                </a:lnSpc>
                <a:spcBef>
                  <a:spcPct val="0"/>
                </a:spcBef>
                <a:buFont typeface="Wingdings" pitchFamily="2" charset="2"/>
                <a:buChar char="Ø"/>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16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 typeface="Wingdings" pitchFamily="2" charset="2"/>
                <a:buChar char="Ø"/>
                <a:tabLst/>
                <a:defRPr/>
              </a:pPr>
              <a:endParaRPr kumimoji="0" lang="it-IT" alt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just" defTabSz="914400" rtl="0" eaLnBrk="1" fontAlgn="auto" latinLnBrk="0" hangingPunct="0">
                <a:lnSpc>
                  <a:spcPct val="100000"/>
                </a:lnSpc>
                <a:spcBef>
                  <a:spcPct val="0"/>
                </a:spcBef>
                <a:spcAft>
                  <a:spcPts val="0"/>
                </a:spcAft>
                <a:buClrTx/>
                <a:buSzTx/>
                <a:buFontTx/>
                <a:buNone/>
                <a:tabLst/>
                <a:defRPr/>
              </a:pPr>
              <a:r>
                <a:rPr kumimoji="0" lang="it-IT" altLang="it-IT" sz="1800" b="0" i="1" u="none" strike="noStrike" kern="0" cap="none" spc="0" normalizeH="0" baseline="0" noProof="0" dirty="0">
                  <a:ln>
                    <a:noFill/>
                  </a:ln>
                  <a:solidFill>
                    <a:srgbClr val="2C2C2C"/>
                  </a:solidFill>
                  <a:effectLst/>
                  <a:uLnTx/>
                  <a:uFillTx/>
                  <a:latin typeface="Open Sans"/>
                  <a:sym typeface="Open Sans"/>
                </a:rPr>
                <a:t> ” </a:t>
              </a:r>
              <a:r>
                <a:rPr kumimoji="0" sz="1800" b="0" i="0" u="none" strike="noStrike" kern="0" cap="none" spc="0" normalizeH="0" baseline="0" noProof="0" dirty="0">
                  <a:ln>
                    <a:noFill/>
                  </a:ln>
                  <a:solidFill>
                    <a:srgbClr val="2C2C2C"/>
                  </a:solidFill>
                  <a:effectLst/>
                  <a:uLnTx/>
                  <a:uFillTx/>
                  <a:latin typeface="Open Sans"/>
                  <a:sym typeface="Open Sans"/>
                </a:rPr>
                <a:t> </a:t>
              </a:r>
              <a:endParaRPr kumimoji="0" 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969696"/>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sz="2000" b="0" i="0" u="none" strike="noStrike" kern="0" cap="none" spc="0" normalizeH="0" baseline="0" noProof="0" dirty="0">
                <a:ln>
                  <a:noFill/>
                </a:ln>
                <a:solidFill>
                  <a:srgbClr val="969696"/>
                </a:solidFill>
                <a:effectLst/>
                <a:uLnTx/>
                <a:uFillTx/>
                <a:latin typeface="Open Sans"/>
                <a:sym typeface="Open Sans"/>
              </a:endParaRPr>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sym typeface="Open Sans"/>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2C2C2C"/>
                </a:solidFill>
                <a:effectLst/>
                <a:uLnTx/>
                <a:uFillTx/>
                <a:latin typeface="Open Sans"/>
                <a:sym typeface="Open Sans"/>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it-IT" sz="2400" b="0" i="0" u="none" strike="noStrike" kern="0" cap="none" spc="0" normalizeH="0" baseline="0" noProof="0" dirty="0">
                  <a:ln>
                    <a:noFill/>
                  </a:ln>
                  <a:solidFill>
                    <a:srgbClr val="2C2C2C"/>
                  </a:solidFill>
                  <a:effectLst/>
                  <a:uLnTx/>
                  <a:uFillTx/>
                  <a:latin typeface="Montserrat SemiBold"/>
                  <a:sym typeface="Montserrat SemiBold"/>
                </a:rPr>
                <a:t>Disposizioni in materia di lavoro sportivo  </a:t>
              </a:r>
              <a:r>
                <a:rPr kumimoji="0" lang="it-IT" altLang="it-IT" sz="2400" b="0" i="0" u="none" strike="noStrike" kern="0" cap="none" spc="0" normalizeH="0" baseline="0" noProof="0" dirty="0">
                  <a:ln>
                    <a:noFill/>
                  </a:ln>
                  <a:solidFill>
                    <a:srgbClr val="2C2C2C"/>
                  </a:solidFill>
                  <a:effectLst/>
                  <a:uLnTx/>
                  <a:uFillTx/>
                  <a:latin typeface="Montserrat SemiBold"/>
                  <a:sym typeface="Montserrat SemiBold"/>
                </a:rPr>
                <a:t>  </a:t>
              </a:r>
              <a:r>
                <a:rPr kumimoji="0" lang="it-IT" altLang="it-IT" sz="2400" b="0" i="0" u="none" strike="noStrike" kern="0" cap="none" spc="0" normalizeH="0" baseline="0" noProof="0" dirty="0">
                  <a:ln>
                    <a:noFill/>
                  </a:ln>
                  <a:solidFill>
                    <a:srgbClr val="2C2C2C"/>
                  </a:solidFill>
                  <a:effectLst/>
                  <a:uLnTx/>
                  <a:uFillTx/>
                  <a:latin typeface="Montserrat SemiBold"/>
                  <a:ea typeface="Arial Unicode MS" pitchFamily="34" charset="-128"/>
                  <a:cs typeface="Arial Unicode MS" pitchFamily="34" charset="-128"/>
                  <a:sym typeface="Montserrat SemiBold"/>
                </a:rPr>
                <a:t> </a:t>
              </a:r>
              <a:endParaRPr kumimoji="0" sz="2400" b="0" i="0" u="none" strike="noStrike" kern="0" cap="none" spc="0" normalizeH="0" baseline="0" noProof="0" dirty="0">
                <a:ln>
                  <a:noFill/>
                </a:ln>
                <a:solidFill>
                  <a:srgbClr val="2C2C2C"/>
                </a:solidFill>
                <a:effectLst/>
                <a:uLnTx/>
                <a:uFillTx/>
                <a:latin typeface="Montserrat SemiBold"/>
                <a:sym typeface="Montserrat SemiBold"/>
              </a:endParaRPr>
            </a:p>
          </p:txBody>
        </p:sp>
      </p:grpSp>
    </p:spTree>
    <p:extLst>
      <p:ext uri="{BB962C8B-B14F-4D97-AF65-F5344CB8AC3E}">
        <p14:creationId xmlns="" xmlns:p14="http://schemas.microsoft.com/office/powerpoint/2010/main" val="2681963082"/>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ttangolo 1"/>
          <p:cNvSpPr/>
          <p:nvPr/>
        </p:nvSpPr>
        <p:spPr>
          <a:xfrm>
            <a:off x="3048000" y="1982450"/>
            <a:ext cx="6096000" cy="3724096"/>
          </a:xfrm>
          <a:prstGeom prst="rect">
            <a:avLst/>
          </a:prstGeom>
        </p:spPr>
        <p:txBody>
          <a:bodyPr>
            <a:spAutoFit/>
          </a:bodyPr>
          <a:lstStyle/>
          <a:p>
            <a:pPr algn="ctr">
              <a:defRPr/>
            </a:pPr>
            <a:endParaRPr lang="it-IT" altLang="it-IT" dirty="0"/>
          </a:p>
          <a:p>
            <a:pPr algn="ctr">
              <a:defRPr/>
            </a:pPr>
            <a:endParaRPr lang="it-IT" altLang="it-IT" dirty="0"/>
          </a:p>
          <a:p>
            <a:pPr algn="ctr">
              <a:defRPr/>
            </a:pPr>
            <a:endParaRPr lang="it-IT" altLang="it-IT" dirty="0"/>
          </a:p>
          <a:p>
            <a:pPr algn="ctr">
              <a:defRPr/>
            </a:pPr>
            <a:r>
              <a:rPr lang="it-IT" altLang="it-IT" dirty="0"/>
              <a:t>Queste diapositive sono state create per l’attività </a:t>
            </a:r>
          </a:p>
          <a:p>
            <a:pPr algn="ctr">
              <a:defRPr/>
            </a:pPr>
            <a:r>
              <a:rPr lang="it-IT" altLang="it-IT" dirty="0"/>
              <a:t>indicata in premessa.</a:t>
            </a:r>
          </a:p>
          <a:p>
            <a:pPr algn="ctr">
              <a:defRPr/>
            </a:pPr>
            <a:r>
              <a:rPr lang="it-IT" altLang="it-IT" dirty="0"/>
              <a:t>    Non sono di conseguenza una trattazione esaustiva sull’argomento e non possono altresì essere diffuse, riprodotte o citate al di fuori di questo contesto</a:t>
            </a:r>
          </a:p>
          <a:p>
            <a:pPr algn="ctr">
              <a:defRPr/>
            </a:pPr>
            <a:endParaRPr lang="it-IT" altLang="it-IT" dirty="0"/>
          </a:p>
          <a:p>
            <a:pPr algn="ctr">
              <a:defRPr/>
            </a:pPr>
            <a:r>
              <a:rPr lang="it-IT" altLang="it-IT" dirty="0"/>
              <a:t>Grazie</a:t>
            </a:r>
            <a:r>
              <a:rPr lang="it-IT" altLang="it-IT" dirty="0">
                <a:solidFill>
                  <a:srgbClr val="003300"/>
                </a:solidFill>
                <a:cs typeface="Arial" panose="020B0604020202020204" pitchFamily="34" charset="0"/>
              </a:rPr>
              <a:t>     </a:t>
            </a:r>
          </a:p>
          <a:p>
            <a:pPr algn="ctr">
              <a:defRPr/>
            </a:pPr>
            <a:endParaRPr lang="it-IT" altLang="it-IT" sz="1600" dirty="0">
              <a:solidFill>
                <a:srgbClr val="003300"/>
              </a:solidFill>
              <a:cs typeface="Arial" panose="020B0604020202020204" pitchFamily="34" charset="0"/>
            </a:endParaRPr>
          </a:p>
          <a:p>
            <a:pPr algn="ctr">
              <a:defRPr/>
            </a:pPr>
            <a:r>
              <a:rPr lang="it-IT" altLang="it-IT" sz="1600" dirty="0">
                <a:solidFill>
                  <a:srgbClr val="003300"/>
                </a:solidFill>
                <a:cs typeface="Arial" panose="020B0604020202020204" pitchFamily="34" charset="0"/>
              </a:rPr>
              <a:t>Dott. Maurizio </a:t>
            </a:r>
            <a:r>
              <a:rPr lang="it-IT" altLang="it-IT" sz="1600" dirty="0" err="1">
                <a:solidFill>
                  <a:srgbClr val="003300"/>
                </a:solidFill>
                <a:cs typeface="Arial" panose="020B0604020202020204" pitchFamily="34" charset="0"/>
              </a:rPr>
              <a:t>Annitto</a:t>
            </a:r>
            <a:endParaRPr lang="it-IT" altLang="it-IT" b="1" i="1" dirty="0">
              <a:solidFill>
                <a:srgbClr val="92D050"/>
              </a:solidFill>
            </a:endParaRPr>
          </a:p>
          <a:p>
            <a:pPr marL="609600" indent="-609600">
              <a:defRPr/>
            </a:pPr>
            <a:r>
              <a:rPr lang="it-IT" b="1" dirty="0">
                <a:solidFill>
                  <a:schemeClr val="accent2"/>
                </a:solidFill>
                <a:cs typeface="Arial" charset="0"/>
              </a:rPr>
              <a:t> </a:t>
            </a:r>
            <a:r>
              <a:rPr lang="it-IT" sz="2400" b="1" dirty="0">
                <a:solidFill>
                  <a:schemeClr val="accent2"/>
                </a:solidFill>
                <a:cs typeface="Arial" charset="0"/>
              </a:rPr>
              <a:t> </a:t>
            </a:r>
          </a:p>
        </p:txBody>
      </p:sp>
      <p:pic>
        <p:nvPicPr>
          <p:cNvPr id="4" name="Picture 2" descr="logo"/>
          <p:cNvPicPr>
            <a:picLocks noChangeAspect="1" noChangeArrowheads="1"/>
          </p:cNvPicPr>
          <p:nvPr/>
        </p:nvPicPr>
        <p:blipFill>
          <a:blip r:embed="rId2"/>
          <a:srcRect/>
          <a:stretch>
            <a:fillRect/>
          </a:stretch>
        </p:blipFill>
        <p:spPr bwMode="auto">
          <a:xfrm>
            <a:off x="166646" y="142852"/>
            <a:ext cx="3810000" cy="2316480"/>
          </a:xfrm>
          <a:prstGeom prst="rect">
            <a:avLst/>
          </a:prstGeom>
          <a:noFill/>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7032694"/>
            <a:chOff x="0" y="-203838"/>
            <a:chExt cx="9722997" cy="7032671"/>
          </a:xfrm>
        </p:grpSpPr>
        <p:sp>
          <p:nvSpPr>
            <p:cNvPr id="1784" name="TextBox 3"/>
            <p:cNvSpPr txBox="1"/>
            <p:nvPr/>
          </p:nvSpPr>
          <p:spPr>
            <a:xfrm>
              <a:off x="1003846" y="-203838"/>
              <a:ext cx="8719151" cy="70326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LAVORATORE SPORTIVO (ART.25)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endParaRPr lang="it-IT" altLang="it-IT" sz="1600" dirty="0">
                <a:solidFill>
                  <a:schemeClr val="tx1"/>
                </a:solidFill>
              </a:endParaRPr>
            </a:p>
            <a:p>
              <a:pPr marL="342900" indent="-342900" algn="just">
                <a:lnSpc>
                  <a:spcPct val="100000"/>
                </a:lnSpc>
                <a:spcBef>
                  <a:spcPct val="0"/>
                </a:spcBef>
                <a:defRPr/>
              </a:pPr>
              <a:r>
                <a:rPr lang="it-IT" sz="1600" dirty="0">
                  <a:solidFill>
                    <a:schemeClr val="tx1"/>
                  </a:solidFill>
                </a:rPr>
                <a:t>      “</a:t>
              </a:r>
              <a:r>
                <a:rPr lang="it-IT" sz="1600" i="1" dirty="0">
                  <a:solidFill>
                    <a:schemeClr val="tx1"/>
                  </a:solidFill>
                </a:rPr>
                <a:t>E' lavoratore sportivo l'atleta, l'allenatore, l'istruttore,  il direttore tecnico, il direttore sportivo, il preparatore  atletico  e il direttore di gara  che,  senza  alcuna  distinzione  di  genere  e indipendentemente dal  settore  professionistico  o  dilettantistico, esercita l'</a:t>
              </a:r>
              <a:r>
                <a:rPr lang="it-IT" sz="1600" i="1" dirty="0" err="1">
                  <a:solidFill>
                    <a:schemeClr val="tx1"/>
                  </a:solidFill>
                </a:rPr>
                <a:t>attivita</a:t>
              </a:r>
              <a:r>
                <a:rPr lang="it-IT" sz="1600" i="1" dirty="0">
                  <a:solidFill>
                    <a:schemeClr val="tx1"/>
                  </a:solidFill>
                </a:rPr>
                <a:t>' sportiva verso  un  corrispettivo </a:t>
              </a:r>
              <a:r>
                <a:rPr lang="it-IT" sz="1600" i="1" dirty="0">
                  <a:solidFill>
                    <a:srgbClr val="00B050"/>
                  </a:solidFill>
                </a:rPr>
                <a:t>a favore di un soggetto dell’ordinamento </a:t>
              </a:r>
              <a:r>
                <a:rPr lang="it-IT" sz="1600" i="1" dirty="0" smtClean="0">
                  <a:solidFill>
                    <a:srgbClr val="00B050"/>
                  </a:solidFill>
                </a:rPr>
                <a:t>sportivo, iscritto nel Registro nazionale delle attività sportive dilettantistiche, nonché a favore delle Federazioni sportive nazionali, delle Discipline sportive associate, degli Enti di promozione sportiva, delle associazioni benemerite, anche </a:t>
              </a:r>
              <a:r>
                <a:rPr lang="it-IT" sz="1600" i="1" dirty="0" err="1" smtClean="0">
                  <a:solidFill>
                    <a:srgbClr val="00B050"/>
                  </a:solidFill>
                </a:rPr>
                <a:t>paralimpici</a:t>
              </a:r>
              <a:r>
                <a:rPr lang="it-IT" sz="1600" i="1" dirty="0" smtClean="0">
                  <a:solidFill>
                    <a:srgbClr val="00B050"/>
                  </a:solidFill>
                </a:rPr>
                <a:t>, del CONI</a:t>
              </a:r>
              <a:r>
                <a:rPr lang="it-IT" sz="1600" dirty="0" smtClean="0">
                  <a:solidFill>
                    <a:srgbClr val="00B050"/>
                  </a:solidFill>
                </a:rPr>
                <a:t>, </a:t>
              </a:r>
              <a:r>
                <a:rPr lang="it-IT" sz="1600" b="1" dirty="0" smtClean="0">
                  <a:solidFill>
                    <a:srgbClr val="00B050"/>
                  </a:solidFill>
                </a:rPr>
                <a:t>o di altro soggetto tesserato</a:t>
              </a:r>
              <a:r>
                <a:rPr lang="it-IT" sz="1600" dirty="0" smtClean="0">
                  <a:solidFill>
                    <a:srgbClr val="00B050"/>
                  </a:solidFill>
                </a:rPr>
                <a:t>”</a:t>
              </a:r>
              <a:endParaRPr lang="it-IT" sz="1600" dirty="0">
                <a:solidFill>
                  <a:srgbClr val="00B050"/>
                </a:solidFill>
              </a:endParaRPr>
            </a:p>
            <a:p>
              <a:pPr algn="just"/>
              <a:endParaRPr lang="it-IT" sz="1600" dirty="0">
                <a:solidFill>
                  <a:schemeClr val="tx1"/>
                </a:solidFill>
              </a:endParaRP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6786802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7845225"/>
            <a:chOff x="0" y="-203838"/>
            <a:chExt cx="9722997" cy="7845200"/>
          </a:xfrm>
        </p:grpSpPr>
        <p:sp>
          <p:nvSpPr>
            <p:cNvPr id="1784" name="TextBox 3"/>
            <p:cNvSpPr txBox="1"/>
            <p:nvPr/>
          </p:nvSpPr>
          <p:spPr>
            <a:xfrm>
              <a:off x="1003846" y="-203838"/>
              <a:ext cx="8719151" cy="78452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LAVORATORE SPORTIVO (ART.25)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sz="1600" dirty="0">
                  <a:solidFill>
                    <a:schemeClr val="tx1"/>
                  </a:solidFill>
                </a:rPr>
                <a:t>      </a:t>
              </a:r>
              <a:r>
                <a:rPr lang="it-IT" sz="1600" i="1" dirty="0">
                  <a:solidFill>
                    <a:schemeClr val="tx1"/>
                  </a:solidFill>
                </a:rPr>
                <a:t>« È lavoratore sportivo anche ogni </a:t>
              </a:r>
              <a:r>
                <a:rPr lang="it-IT" sz="1600" i="1" dirty="0" err="1" smtClean="0">
                  <a:solidFill>
                    <a:schemeClr val="tx1"/>
                  </a:solidFill>
                </a:rPr>
                <a:t>tesserato…</a:t>
              </a:r>
              <a:r>
                <a:rPr lang="it-IT" sz="1600" i="1" dirty="0" smtClean="0">
                  <a:solidFill>
                    <a:schemeClr val="tx1"/>
                  </a:solidFill>
                </a:rPr>
                <a:t> </a:t>
              </a:r>
              <a:r>
                <a:rPr lang="it-IT" sz="1600" i="1" dirty="0">
                  <a:solidFill>
                    <a:schemeClr val="tx1"/>
                  </a:solidFill>
                </a:rPr>
                <a:t>che svolge verso un corrispettivo le mansioni rientranti, </a:t>
              </a:r>
              <a:r>
                <a:rPr lang="it-IT" sz="1600" i="1" dirty="0">
                  <a:solidFill>
                    <a:srgbClr val="00B050"/>
                  </a:solidFill>
                </a:rPr>
                <a:t>sulla base dei  </a:t>
              </a:r>
              <a:r>
                <a:rPr lang="it-IT" sz="1600" i="1" dirty="0" smtClean="0">
                  <a:solidFill>
                    <a:srgbClr val="00B050"/>
                  </a:solidFill>
                </a:rPr>
                <a:t>regolamenti della singola disciplina sportiva </a:t>
              </a:r>
              <a:r>
                <a:rPr lang="it-IT" sz="1600" i="1" dirty="0" smtClean="0">
                  <a:solidFill>
                    <a:schemeClr val="tx1"/>
                  </a:solidFill>
                </a:rPr>
                <a:t> </a:t>
              </a:r>
              <a:r>
                <a:rPr lang="it-IT" sz="1600" i="1" dirty="0">
                  <a:solidFill>
                    <a:schemeClr val="tx1"/>
                  </a:solidFill>
                </a:rPr>
                <a:t>tra quelle necessarie per lo svolgimento di attività sportiva,  con esclusione delle mansioni di carattere amministrativo-gestionale. </a:t>
              </a:r>
              <a:r>
                <a:rPr lang="it-IT" sz="1600" i="1" dirty="0">
                  <a:solidFill>
                    <a:srgbClr val="00B050"/>
                  </a:solidFill>
                </a:rPr>
                <a:t>Non sono lavoratori sportivi coloro che forniscono prestazioni nell’ambito di una professione la cui abilitazione professionale è rilasciata al di fuori dell’ordinamento sportivo e per il cui esercizio devono essere iscritti in appositi albi o elenchi tenuti dai rispettivi ordini professionali</a:t>
              </a:r>
              <a:r>
                <a:rPr lang="it-IT" sz="1600" i="1" dirty="0">
                  <a:solidFill>
                    <a:schemeClr val="tx1"/>
                  </a:solidFill>
                </a:rPr>
                <a:t>”</a:t>
              </a:r>
              <a:endParaRPr lang="it-IT" sz="1600" dirty="0">
                <a:solidFill>
                  <a:schemeClr val="tx1"/>
                </a:solidFill>
              </a:endParaRPr>
            </a:p>
            <a:p>
              <a:endParaRPr lang="it-IT" sz="1600" dirty="0">
                <a:solidFill>
                  <a:schemeClr val="tx1"/>
                </a:solidFill>
              </a:endParaRPr>
            </a:p>
            <a:p>
              <a:pPr marL="342900" lvl="0" indent="-342900" algn="just">
                <a:lnSpc>
                  <a:spcPct val="100000"/>
                </a:lnSpc>
                <a:spcBef>
                  <a:spcPct val="0"/>
                </a:spcBef>
                <a:defRPr/>
              </a:pPr>
              <a:r>
                <a:rPr lang="it-IT" sz="1600" dirty="0">
                  <a:solidFill>
                    <a:schemeClr val="tx1"/>
                  </a:solidFill>
                </a:rPr>
                <a:t> </a:t>
              </a:r>
              <a:endParaRPr lang="it-IT" sz="1600" i="1" dirty="0">
                <a:solidFill>
                  <a:srgbClr val="2C2C2C"/>
                </a:solidFill>
              </a:endParaRPr>
            </a:p>
            <a:p>
              <a:pPr marL="342900" lvl="0" indent="-342900" algn="just">
                <a:lnSpc>
                  <a:spcPct val="100000"/>
                </a:lnSpc>
                <a:spcBef>
                  <a:spcPct val="0"/>
                </a:spcBef>
                <a:defRPr/>
              </a:pPr>
              <a:endParaRPr lang="it-IT" sz="1600" i="1" dirty="0">
                <a:solidFill>
                  <a:srgbClr val="2C2C2C"/>
                </a:solidFill>
              </a:endParaRPr>
            </a:p>
            <a:p>
              <a:endParaRPr lang="it-IT" sz="1600" dirty="0">
                <a:solidFill>
                  <a:schemeClr val="tx1"/>
                </a:solidFill>
              </a:endParaRP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6786802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9568773"/>
            <a:chOff x="0" y="-203838"/>
            <a:chExt cx="9722997" cy="9568741"/>
          </a:xfrm>
        </p:grpSpPr>
        <p:sp>
          <p:nvSpPr>
            <p:cNvPr id="1784" name="TextBox 3"/>
            <p:cNvSpPr txBox="1"/>
            <p:nvPr/>
          </p:nvSpPr>
          <p:spPr>
            <a:xfrm>
              <a:off x="1003846" y="-203838"/>
              <a:ext cx="8719151" cy="95687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LAVORATORE SPORTIVO (ART.25)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sz="1600" dirty="0">
                  <a:solidFill>
                    <a:schemeClr val="tx1"/>
                  </a:solidFill>
                </a:rPr>
                <a:t>      </a:t>
              </a:r>
              <a:r>
                <a:rPr lang="it-IT" sz="1600" i="1" dirty="0" smtClean="0">
                  <a:solidFill>
                    <a:schemeClr val="tx1"/>
                  </a:solidFill>
                </a:rPr>
                <a:t>«</a:t>
              </a:r>
              <a:r>
                <a:rPr lang="it-IT" sz="1600" i="1" dirty="0" smtClean="0">
                  <a:solidFill>
                    <a:srgbClr val="00B050"/>
                  </a:solidFill>
                </a:rPr>
                <a:t>L’elenco delle ulteriori mansioni necessarie per lo svolgimento di attività sportiva sarà</a:t>
              </a:r>
              <a:r>
                <a:rPr lang="it-IT" sz="1600" dirty="0" smtClean="0">
                  <a:solidFill>
                    <a:schemeClr val="tx1"/>
                  </a:solidFill>
                </a:rPr>
                <a:t>:</a:t>
              </a:r>
            </a:p>
            <a:p>
              <a:pPr marL="342900" indent="-342900" algn="just">
                <a:lnSpc>
                  <a:spcPct val="100000"/>
                </a:lnSpc>
                <a:spcBef>
                  <a:spcPct val="0"/>
                </a:spcBef>
                <a:buFont typeface="Wingdings" pitchFamily="2" charset="2"/>
                <a:buChar char="Ø"/>
                <a:defRPr/>
              </a:pPr>
              <a:endParaRPr 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sz="1600" dirty="0" smtClean="0">
                  <a:solidFill>
                    <a:srgbClr val="00B050"/>
                  </a:solidFill>
                </a:rPr>
                <a:t>approvato con decreto dell’Autorità di Governo delegata in materia di sport, sentito il Ministro del lavoro e delle politiche sociali, </a:t>
              </a:r>
            </a:p>
            <a:p>
              <a:pPr marL="342900" indent="-342900" algn="just">
                <a:lnSpc>
                  <a:spcPct val="100000"/>
                </a:lnSpc>
                <a:spcBef>
                  <a:spcPct val="0"/>
                </a:spcBef>
                <a:defRPr/>
              </a:pPr>
              <a:endParaRPr lang="it-IT" sz="1600" dirty="0" smtClean="0">
                <a:solidFill>
                  <a:srgbClr val="00B050"/>
                </a:solidFill>
              </a:endParaRPr>
            </a:p>
            <a:p>
              <a:pPr marL="342900" indent="-342900" algn="just">
                <a:lnSpc>
                  <a:spcPct val="100000"/>
                </a:lnSpc>
                <a:spcBef>
                  <a:spcPct val="0"/>
                </a:spcBef>
                <a:buFont typeface="Wingdings" pitchFamily="2" charset="2"/>
                <a:buChar char="Ø"/>
                <a:defRPr/>
              </a:pPr>
              <a:r>
                <a:rPr lang="it-IT" sz="1600" dirty="0" smtClean="0">
                  <a:solidFill>
                    <a:srgbClr val="00B050"/>
                  </a:solidFill>
                </a:rPr>
                <a:t>tenuto e aggiornato dal Dipartimento per lo sport.</a:t>
              </a:r>
            </a:p>
            <a:p>
              <a:pPr marL="342900" indent="-342900" algn="just">
                <a:lnSpc>
                  <a:spcPct val="100000"/>
                </a:lnSpc>
                <a:spcBef>
                  <a:spcPct val="0"/>
                </a:spcBef>
                <a:defRPr/>
              </a:pPr>
              <a:endParaRPr lang="it-IT" sz="1600" dirty="0" smtClean="0">
                <a:solidFill>
                  <a:srgbClr val="00B050"/>
                </a:solidFill>
              </a:endParaRPr>
            </a:p>
            <a:p>
              <a:pPr marL="342900" indent="-342900" algn="just">
                <a:lnSpc>
                  <a:spcPct val="100000"/>
                </a:lnSpc>
                <a:spcBef>
                  <a:spcPct val="0"/>
                </a:spcBef>
                <a:buFont typeface="Wingdings" pitchFamily="2" charset="2"/>
                <a:buChar char="Ø"/>
                <a:defRPr/>
              </a:pPr>
              <a:r>
                <a:rPr lang="it-IT" sz="1600" dirty="0" smtClean="0">
                  <a:solidFill>
                    <a:srgbClr val="00B050"/>
                  </a:solidFill>
                </a:rPr>
                <a:t>includerà le mansioni svolte dalle figure che, in base ai regolamenti tecnici delle FSN e DSA, anche </a:t>
              </a:r>
              <a:r>
                <a:rPr lang="it-IT" sz="1600" dirty="0" err="1" smtClean="0">
                  <a:solidFill>
                    <a:srgbClr val="00B050"/>
                  </a:solidFill>
                </a:rPr>
                <a:t>paralimpiche</a:t>
              </a:r>
              <a:r>
                <a:rPr lang="it-IT" sz="1600" dirty="0" smtClean="0">
                  <a:solidFill>
                    <a:srgbClr val="00B050"/>
                  </a:solidFill>
                </a:rPr>
                <a:t>, sono necessarie per lo svolgimento delle singole discipline sportive</a:t>
              </a:r>
            </a:p>
            <a:p>
              <a:pPr marL="342900" indent="-342900" algn="just">
                <a:lnSpc>
                  <a:spcPct val="100000"/>
                </a:lnSpc>
                <a:spcBef>
                  <a:spcPct val="0"/>
                </a:spcBef>
                <a:buFont typeface="Wingdings" pitchFamily="2" charset="2"/>
                <a:buChar char="Ø"/>
                <a:defRPr/>
              </a:pPr>
              <a:endParaRPr lang="it-IT" sz="1600" dirty="0" smtClean="0">
                <a:solidFill>
                  <a:srgbClr val="00B050"/>
                </a:solidFill>
              </a:endParaRPr>
            </a:p>
            <a:p>
              <a:pPr marL="342900" indent="-342900" algn="just">
                <a:lnSpc>
                  <a:spcPct val="100000"/>
                </a:lnSpc>
                <a:spcBef>
                  <a:spcPct val="0"/>
                </a:spcBef>
                <a:buFont typeface="Wingdings" pitchFamily="2" charset="2"/>
                <a:buChar char="Ø"/>
                <a:defRPr/>
              </a:pPr>
              <a:r>
                <a:rPr lang="it-IT" sz="1600" dirty="0" smtClean="0">
                  <a:solidFill>
                    <a:srgbClr val="00B050"/>
                  </a:solidFill>
                </a:rPr>
                <a:t>Le mansioni sono comunicate al Dipartimento per lo sport, attraverso il CONI e il CIP per gli ambiti di rispettiva competenza, entro il 31 dicembre di ogni anno. In mancanza, si intendono confermate le mansioni dell’anno precedente.</a:t>
              </a:r>
            </a:p>
            <a:p>
              <a:pPr marL="342900" indent="-342900" algn="just">
                <a:lnSpc>
                  <a:spcPct val="100000"/>
                </a:lnSpc>
                <a:spcBef>
                  <a:spcPct val="0"/>
                </a:spcBef>
                <a:defRPr/>
              </a:pPr>
              <a:endParaRPr lang="it-IT" sz="1600" dirty="0">
                <a:solidFill>
                  <a:schemeClr val="tx1"/>
                </a:solidFill>
              </a:endParaRPr>
            </a:p>
            <a:p>
              <a:endParaRPr lang="it-IT" sz="1600" dirty="0">
                <a:solidFill>
                  <a:schemeClr val="tx1"/>
                </a:solidFill>
              </a:endParaRPr>
            </a:p>
            <a:p>
              <a:pPr marL="342900" lvl="0" indent="-342900" algn="just">
                <a:lnSpc>
                  <a:spcPct val="100000"/>
                </a:lnSpc>
                <a:spcBef>
                  <a:spcPct val="0"/>
                </a:spcBef>
                <a:defRPr/>
              </a:pPr>
              <a:r>
                <a:rPr lang="it-IT" sz="1600" dirty="0">
                  <a:solidFill>
                    <a:schemeClr val="tx1"/>
                  </a:solidFill>
                </a:rPr>
                <a:t> </a:t>
              </a:r>
              <a:endParaRPr lang="it-IT" sz="1600" i="1" dirty="0">
                <a:solidFill>
                  <a:srgbClr val="2C2C2C"/>
                </a:solidFill>
              </a:endParaRPr>
            </a:p>
            <a:p>
              <a:pPr marL="342900" lvl="0" indent="-342900" algn="just">
                <a:lnSpc>
                  <a:spcPct val="100000"/>
                </a:lnSpc>
                <a:spcBef>
                  <a:spcPct val="0"/>
                </a:spcBef>
                <a:defRPr/>
              </a:pPr>
              <a:endParaRPr lang="it-IT" sz="1600" i="1" dirty="0">
                <a:solidFill>
                  <a:srgbClr val="2C2C2C"/>
                </a:solidFill>
              </a:endParaRPr>
            </a:p>
            <a:p>
              <a:endParaRPr lang="it-IT" sz="1600" dirty="0">
                <a:solidFill>
                  <a:schemeClr val="tx1"/>
                </a:solidFill>
              </a:endParaRP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6786802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9002464"/>
            <a:chOff x="0" y="-203838"/>
            <a:chExt cx="9722997" cy="9002435"/>
          </a:xfrm>
        </p:grpSpPr>
        <p:sp>
          <p:nvSpPr>
            <p:cNvPr id="1784" name="TextBox 3"/>
            <p:cNvSpPr txBox="1"/>
            <p:nvPr/>
          </p:nvSpPr>
          <p:spPr>
            <a:xfrm>
              <a:off x="1003846" y="-203838"/>
              <a:ext cx="8719151" cy="900243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LAVORATORE SPORTIVO (ART.25)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sz="1600" dirty="0">
                  <a:solidFill>
                    <a:schemeClr val="tx1"/>
                  </a:solidFill>
                </a:rPr>
                <a:t>      </a:t>
              </a:r>
              <a:endParaRPr lang="it-IT" sz="1600" dirty="0" smtClean="0">
                <a:solidFill>
                  <a:schemeClr val="tx1"/>
                </a:solidFill>
              </a:endParaRPr>
            </a:p>
            <a:p>
              <a:pPr marL="342900" lvl="0" indent="-342900" algn="just">
                <a:lnSpc>
                  <a:spcPct val="100000"/>
                </a:lnSpc>
                <a:spcBef>
                  <a:spcPct val="0"/>
                </a:spcBef>
                <a:defRPr/>
              </a:pPr>
              <a:r>
                <a:rPr lang="it-IT" sz="1600" dirty="0" smtClean="0">
                  <a:solidFill>
                    <a:schemeClr val="tx1"/>
                  </a:solidFill>
                </a:rPr>
                <a:t> </a:t>
              </a:r>
              <a:r>
                <a:rPr lang="it-IT" sz="1600" i="1" dirty="0" smtClean="0">
                  <a:solidFill>
                    <a:srgbClr val="2C2C2C"/>
                  </a:solidFill>
                </a:rPr>
                <a:t>TIPOLOGIE </a:t>
              </a:r>
              <a:r>
                <a:rPr lang="it-IT" sz="1600" i="1" dirty="0" err="1" smtClean="0">
                  <a:solidFill>
                    <a:srgbClr val="2C2C2C"/>
                  </a:solidFill>
                </a:rPr>
                <a:t>DI</a:t>
              </a:r>
              <a:r>
                <a:rPr lang="it-IT" sz="1600" i="1" dirty="0" smtClean="0">
                  <a:solidFill>
                    <a:srgbClr val="2C2C2C"/>
                  </a:solidFill>
                </a:rPr>
                <a:t> RAPPORTO:</a:t>
              </a:r>
            </a:p>
            <a:p>
              <a:pPr marL="342900" lvl="0" indent="-342900" algn="just">
                <a:lnSpc>
                  <a:spcPct val="100000"/>
                </a:lnSpc>
                <a:spcBef>
                  <a:spcPct val="0"/>
                </a:spcBef>
                <a:defRPr/>
              </a:pPr>
              <a:endParaRPr lang="it-IT" sz="1600" i="1" dirty="0">
                <a:solidFill>
                  <a:srgbClr val="2C2C2C"/>
                </a:solidFill>
              </a:endParaRPr>
            </a:p>
            <a:p>
              <a:pPr marL="342900" lvl="0" indent="-342900" algn="just">
                <a:lnSpc>
                  <a:spcPct val="100000"/>
                </a:lnSpc>
                <a:spcBef>
                  <a:spcPct val="0"/>
                </a:spcBef>
                <a:buFont typeface="Wingdings" panose="05000000000000000000" pitchFamily="2" charset="2"/>
                <a:buChar char="Ø"/>
                <a:defRPr/>
              </a:pPr>
              <a:r>
                <a:rPr lang="it-IT" sz="1600" i="1" dirty="0">
                  <a:solidFill>
                    <a:srgbClr val="2C2C2C"/>
                  </a:solidFill>
                </a:rPr>
                <a:t>Lavoro subordinato</a:t>
              </a:r>
            </a:p>
            <a:p>
              <a:pPr marL="342900" lvl="0" indent="-342900" algn="just">
                <a:lnSpc>
                  <a:spcPct val="100000"/>
                </a:lnSpc>
                <a:spcBef>
                  <a:spcPct val="0"/>
                </a:spcBef>
                <a:buFont typeface="Wingdings" panose="05000000000000000000" pitchFamily="2" charset="2"/>
                <a:buChar char="Ø"/>
                <a:defRPr/>
              </a:pPr>
              <a:endParaRPr lang="it-IT" sz="1600" i="1" dirty="0">
                <a:solidFill>
                  <a:srgbClr val="2C2C2C"/>
                </a:solidFill>
              </a:endParaRPr>
            </a:p>
            <a:p>
              <a:pPr marL="342900" lvl="0" indent="-342900" algn="just">
                <a:lnSpc>
                  <a:spcPct val="100000"/>
                </a:lnSpc>
                <a:spcBef>
                  <a:spcPct val="0"/>
                </a:spcBef>
                <a:buFont typeface="Wingdings" panose="05000000000000000000" pitchFamily="2" charset="2"/>
                <a:buChar char="Ø"/>
                <a:defRPr/>
              </a:pPr>
              <a:r>
                <a:rPr lang="it-IT" sz="1600" i="1" dirty="0">
                  <a:solidFill>
                    <a:srgbClr val="2C2C2C"/>
                  </a:solidFill>
                </a:rPr>
                <a:t>Lavoro autonomo </a:t>
              </a:r>
            </a:p>
            <a:p>
              <a:pPr marL="342900" lvl="0" indent="-342900" algn="just">
                <a:lnSpc>
                  <a:spcPct val="100000"/>
                </a:lnSpc>
                <a:spcBef>
                  <a:spcPct val="0"/>
                </a:spcBef>
                <a:buFont typeface="Wingdings" panose="05000000000000000000" pitchFamily="2" charset="2"/>
                <a:buChar char="Ø"/>
                <a:defRPr/>
              </a:pPr>
              <a:endParaRPr lang="it-IT" sz="1600" i="1" dirty="0">
                <a:solidFill>
                  <a:srgbClr val="2C2C2C"/>
                </a:solidFill>
              </a:endParaRPr>
            </a:p>
            <a:p>
              <a:pPr marL="342900" lvl="0" indent="-342900" algn="just">
                <a:lnSpc>
                  <a:spcPct val="100000"/>
                </a:lnSpc>
                <a:spcBef>
                  <a:spcPct val="0"/>
                </a:spcBef>
                <a:buFont typeface="Wingdings" panose="05000000000000000000" pitchFamily="2" charset="2"/>
                <a:buChar char="Ø"/>
                <a:defRPr/>
              </a:pPr>
              <a:r>
                <a:rPr lang="it-IT" sz="1600" i="1" dirty="0">
                  <a:solidFill>
                    <a:srgbClr val="2C2C2C"/>
                  </a:solidFill>
                </a:rPr>
                <a:t>Lavoro autonomo nella forma di </a:t>
              </a:r>
              <a:r>
                <a:rPr lang="it-IT" sz="1600" i="1" dirty="0" err="1">
                  <a:solidFill>
                    <a:srgbClr val="2C2C2C"/>
                  </a:solidFill>
                </a:rPr>
                <a:t>co.co.co</a:t>
              </a:r>
              <a:r>
                <a:rPr lang="it-IT" sz="1600" i="1" dirty="0" smtClean="0">
                  <a:solidFill>
                    <a:srgbClr val="2C2C2C"/>
                  </a:solidFill>
                </a:rPr>
                <a:t>.</a:t>
              </a:r>
            </a:p>
            <a:p>
              <a:pPr marL="342900" lvl="0" indent="-342900" algn="just">
                <a:lnSpc>
                  <a:spcPct val="100000"/>
                </a:lnSpc>
                <a:spcBef>
                  <a:spcPct val="0"/>
                </a:spcBef>
                <a:buFont typeface="Wingdings" panose="05000000000000000000" pitchFamily="2" charset="2"/>
                <a:buChar char="Ø"/>
                <a:defRPr/>
              </a:pPr>
              <a:endParaRPr lang="it-IT" sz="1600" i="1" dirty="0" smtClean="0">
                <a:solidFill>
                  <a:srgbClr val="2C2C2C"/>
                </a:solidFill>
              </a:endParaRPr>
            </a:p>
            <a:p>
              <a:pPr marL="342900" lvl="0" indent="-342900" algn="just">
                <a:lnSpc>
                  <a:spcPct val="100000"/>
                </a:lnSpc>
                <a:spcBef>
                  <a:spcPct val="0"/>
                </a:spcBef>
                <a:defRPr/>
              </a:pPr>
              <a:endParaRPr lang="it-IT" sz="1600" i="1" dirty="0" smtClean="0">
                <a:solidFill>
                  <a:srgbClr val="2C2C2C"/>
                </a:solidFill>
              </a:endParaRPr>
            </a:p>
            <a:p>
              <a:pPr marL="342900" lvl="0" indent="-342900" algn="just">
                <a:lnSpc>
                  <a:spcPct val="100000"/>
                </a:lnSpc>
                <a:spcBef>
                  <a:spcPct val="0"/>
                </a:spcBef>
                <a:defRPr/>
              </a:pPr>
              <a:r>
                <a:rPr lang="it-IT" sz="1600" i="1" dirty="0" smtClean="0">
                  <a:solidFill>
                    <a:srgbClr val="2C2C2C"/>
                  </a:solidFill>
                </a:rPr>
                <a:t>       Art. 25 comma 3 bis: “</a:t>
              </a:r>
              <a:r>
                <a:rPr lang="it-IT" sz="1600" i="1" dirty="0" smtClean="0">
                  <a:solidFill>
                    <a:srgbClr val="00B050"/>
                  </a:solidFill>
                </a:rPr>
                <a:t>Ricorrendone i presupposti, le Associazioni e Società sportive dilettantistiche, le Federazioni Sportive Nazionali, le Discipline Sportive Associate, le associazioni benemerite e gli Enti di Promozione Sportiva, anche </a:t>
              </a:r>
              <a:r>
                <a:rPr lang="it-IT" sz="1600" i="1" dirty="0" err="1" smtClean="0">
                  <a:solidFill>
                    <a:srgbClr val="00B050"/>
                  </a:solidFill>
                </a:rPr>
                <a:t>paralimpici</a:t>
              </a:r>
              <a:r>
                <a:rPr lang="it-IT" sz="1600" i="1" dirty="0" smtClean="0">
                  <a:solidFill>
                    <a:srgbClr val="00B050"/>
                  </a:solidFill>
                </a:rPr>
                <a:t>, il CONI, il CIP e la società Sport e salute </a:t>
              </a:r>
              <a:r>
                <a:rPr lang="it-IT" sz="1600" i="1" dirty="0" err="1" smtClean="0">
                  <a:solidFill>
                    <a:srgbClr val="00B050"/>
                  </a:solidFill>
                </a:rPr>
                <a:t>S.p.a.</a:t>
              </a:r>
              <a:r>
                <a:rPr lang="it-IT" sz="1600" i="1" dirty="0" smtClean="0">
                  <a:solidFill>
                    <a:srgbClr val="00B050"/>
                  </a:solidFill>
                </a:rPr>
                <a:t> possono avvalersi di prestatori di lavoro occasionale </a:t>
              </a:r>
              <a:r>
                <a:rPr lang="it-IT" sz="1600" b="1" i="1" dirty="0" smtClean="0">
                  <a:solidFill>
                    <a:srgbClr val="00B050"/>
                  </a:solidFill>
                </a:rPr>
                <a:t>secondo la normativa vigente</a:t>
              </a:r>
              <a:r>
                <a:rPr lang="it-IT" sz="1600" i="1" dirty="0" smtClean="0">
                  <a:solidFill>
                    <a:srgbClr val="00B050"/>
                  </a:solidFill>
                </a:rPr>
                <a:t>”</a:t>
              </a:r>
              <a:endParaRPr lang="it-IT" sz="1600" i="1" dirty="0">
                <a:solidFill>
                  <a:srgbClr val="00B050"/>
                </a:solidFill>
              </a:endParaRPr>
            </a:p>
            <a:p>
              <a:pPr marL="342900" lvl="0" indent="-342900" algn="just">
                <a:lnSpc>
                  <a:spcPct val="100000"/>
                </a:lnSpc>
                <a:spcBef>
                  <a:spcPct val="0"/>
                </a:spcBef>
                <a:defRPr/>
              </a:pPr>
              <a:endParaRPr lang="it-IT" sz="1600" i="1" dirty="0">
                <a:solidFill>
                  <a:srgbClr val="2C2C2C"/>
                </a:solidFill>
              </a:endParaRPr>
            </a:p>
            <a:p>
              <a:endParaRPr lang="it-IT" sz="1600" dirty="0">
                <a:solidFill>
                  <a:schemeClr val="tx1"/>
                </a:solidFill>
              </a:endParaRP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6786802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theme/theme1.xml><?xml version="1.0" encoding="utf-8"?>
<a:theme xmlns:a="http://schemas.openxmlformats.org/drawingml/2006/main" name="Presentation1">
  <a:themeElements>
    <a:clrScheme name="Presentation1">
      <a:dk1>
        <a:srgbClr val="2C2C2C"/>
      </a:dk1>
      <a:lt1>
        <a:srgbClr val="FFFFFF"/>
      </a:lt1>
      <a:dk2>
        <a:srgbClr val="A7A7A7"/>
      </a:dk2>
      <a:lt2>
        <a:srgbClr val="535353"/>
      </a:lt2>
      <a:accent1>
        <a:srgbClr val="4CC776"/>
      </a:accent1>
      <a:accent2>
        <a:srgbClr val="44C072"/>
      </a:accent2>
      <a:accent3>
        <a:srgbClr val="40B884"/>
      </a:accent3>
      <a:accent4>
        <a:srgbClr val="3CAE8C"/>
      </a:accent4>
      <a:accent5>
        <a:srgbClr val="379A86"/>
      </a:accent5>
      <a:accent6>
        <a:srgbClr val="328682"/>
      </a:accent6>
      <a:hlink>
        <a:srgbClr val="0000FF"/>
      </a:hlink>
      <a:folHlink>
        <a:srgbClr val="FF00FF"/>
      </a:folHlink>
    </a:clrScheme>
    <a:fontScheme name="Presentation1">
      <a:majorFont>
        <a:latin typeface="Helvetica"/>
        <a:ea typeface="Helvetica"/>
        <a:cs typeface="Helvetica"/>
      </a:majorFont>
      <a:minorFont>
        <a:latin typeface="Calibri"/>
        <a:ea typeface="Calibri"/>
        <a:cs typeface="Calibri"/>
      </a:minorFont>
    </a:fontScheme>
    <a:fmtScheme name="Presentation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resentation1">
  <a:themeElements>
    <a:clrScheme name="Presentation1">
      <a:dk1>
        <a:srgbClr val="000000"/>
      </a:dk1>
      <a:lt1>
        <a:srgbClr val="FFFFFF"/>
      </a:lt1>
      <a:dk2>
        <a:srgbClr val="A7A7A7"/>
      </a:dk2>
      <a:lt2>
        <a:srgbClr val="535353"/>
      </a:lt2>
      <a:accent1>
        <a:srgbClr val="4CC776"/>
      </a:accent1>
      <a:accent2>
        <a:srgbClr val="44C072"/>
      </a:accent2>
      <a:accent3>
        <a:srgbClr val="40B884"/>
      </a:accent3>
      <a:accent4>
        <a:srgbClr val="3CAE8C"/>
      </a:accent4>
      <a:accent5>
        <a:srgbClr val="379A86"/>
      </a:accent5>
      <a:accent6>
        <a:srgbClr val="328682"/>
      </a:accent6>
      <a:hlink>
        <a:srgbClr val="0000FF"/>
      </a:hlink>
      <a:folHlink>
        <a:srgbClr val="FF00FF"/>
      </a:folHlink>
    </a:clrScheme>
    <a:fontScheme name="Presentation1">
      <a:majorFont>
        <a:latin typeface="Helvetica"/>
        <a:ea typeface="Helvetica"/>
        <a:cs typeface="Helvetica"/>
      </a:majorFont>
      <a:minorFont>
        <a:latin typeface="Calibri"/>
        <a:ea typeface="Calibri"/>
        <a:cs typeface="Calibri"/>
      </a:minorFont>
    </a:fontScheme>
    <a:fmtScheme name="Presentation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D2A1AA592935044DBFFBCDF29204723B" ma:contentTypeVersion="14" ma:contentTypeDescription="Creare un nuovo documento." ma:contentTypeScope="" ma:versionID="6aafec1f703a17550db8153dcf568dcd">
  <xsd:schema xmlns:xsd="http://www.w3.org/2001/XMLSchema" xmlns:xs="http://www.w3.org/2001/XMLSchema" xmlns:p="http://schemas.microsoft.com/office/2006/metadata/properties" xmlns:ns2="bed55682-9fcc-42ad-8f8d-6cc7e9c30c77" xmlns:ns3="974db7ee-f76a-4d08-b323-68db899d1bd9" targetNamespace="http://schemas.microsoft.com/office/2006/metadata/properties" ma:root="true" ma:fieldsID="259c5e6ebf9b0b34965e346487f604f5" ns2:_="" ns3:_="">
    <xsd:import namespace="bed55682-9fcc-42ad-8f8d-6cc7e9c30c77"/>
    <xsd:import namespace="974db7ee-f76a-4d08-b323-68db899d1bd9"/>
    <xsd:element name="properties">
      <xsd:complexType>
        <xsd:sequence>
          <xsd:element name="documentManagement">
            <xsd:complexType>
              <xsd:all>
                <xsd:element ref="ns2:_dlc_DocId" minOccurs="0"/>
                <xsd:element ref="ns2:_dlc_DocIdUrl" minOccurs="0"/>
                <xsd:element ref="ns2:_dlc_DocIdPersistId" minOccurs="0"/>
                <xsd:element ref="ns3:lcf76f155ced4ddcb4097134ff3c332f" minOccurs="0"/>
                <xsd:element ref="ns2:TaxCatchAll" minOccurs="0"/>
                <xsd:element ref="ns3:MediaServiceMetadata" minOccurs="0"/>
                <xsd:element ref="ns3:MediaServiceFastMetadata"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MediaServiceLocation" minOccurs="0"/>
                <xsd:element ref="ns2:SharedWithUsers" minOccurs="0"/>
                <xsd:element ref="ns2:SharedWithDetail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d55682-9fcc-42ad-8f8d-6cc7e9c30c77" elementFormDefault="qualified">
    <xsd:import namespace="http://schemas.microsoft.com/office/2006/documentManagement/types"/>
    <xsd:import namespace="http://schemas.microsoft.com/office/infopath/2007/PartnerControls"/>
    <xsd:element name="_dlc_DocId" ma:index="8" nillable="true" ma:displayName="Valore ID documento" ma:description="Valore dell'ID documento assegnato all'elemento." ma:indexed="true" ma:internalName="_dlc_DocId" ma:readOnly="true">
      <xsd:simpleType>
        <xsd:restriction base="dms:Text"/>
      </xsd:simpleType>
    </xsd:element>
    <xsd:element name="_dlc_DocIdUrl" ma:index="9" nillable="true" ma:displayName="ID documento" ma:description="Collegamento permanente al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13" nillable="true" ma:displayName="Taxonomy Catch All Column" ma:hidden="true" ma:list="{d32bb09d-eca7-41a6-aca4-256b43a4a070}" ma:internalName="TaxCatchAll" ma:showField="CatchAllData" ma:web="bed55682-9fcc-42ad-8f8d-6cc7e9c30c7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Condiviso con dettagli"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74db7ee-f76a-4d08-b323-68db899d1bd9" elementFormDefault="qualified">
    <xsd:import namespace="http://schemas.microsoft.com/office/2006/documentManagement/types"/>
    <xsd:import namespace="http://schemas.microsoft.com/office/infopath/2007/PartnerControls"/>
    <xsd:element name="lcf76f155ced4ddcb4097134ff3c332f" ma:index="12" nillable="true" ma:taxonomy="true" ma:internalName="lcf76f155ced4ddcb4097134ff3c332f" ma:taxonomyFieldName="MediaServiceImageTags" ma:displayName="Tag immagine" ma:readOnly="false" ma:fieldId="{5cf76f15-5ced-4ddc-b409-7134ff3c332f}" ma:taxonomyMulti="true" ma:sspId="4dfa0259-3bda-471e-8f16-9b8a3c2af77c" ma:termSetId="09814cd3-568e-fe90-9814-8d621ff8fb84" ma:anchorId="fba54fb3-c3e1-fe81-a776-ca4b69148c4d" ma:open="true" ma:isKeyword="false">
      <xsd:complexType>
        <xsd:sequence>
          <xsd:element ref="pc:Terms" minOccurs="0" maxOccurs="1"/>
        </xsd:sequence>
      </xsd:complexType>
    </xsd:element>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21B636C-EED4-4455-B370-7E2D08A09BD4}"/>
</file>

<file path=customXml/itemProps2.xml><?xml version="1.0" encoding="utf-8"?>
<ds:datastoreItem xmlns:ds="http://schemas.openxmlformats.org/officeDocument/2006/customXml" ds:itemID="{871DF2F9-AE05-495C-902E-D9FE757101D0}"/>
</file>

<file path=customXml/itemProps3.xml><?xml version="1.0" encoding="utf-8"?>
<ds:datastoreItem xmlns:ds="http://schemas.openxmlformats.org/officeDocument/2006/customXml" ds:itemID="{72960C66-34D6-44AA-A946-CE398DFD2090}"/>
</file>

<file path=docProps/app.xml><?xml version="1.0" encoding="utf-8"?>
<Properties xmlns="http://schemas.openxmlformats.org/officeDocument/2006/extended-properties" xmlns:vt="http://schemas.openxmlformats.org/officeDocument/2006/docPropsVTypes">
  <TotalTime>33938</TotalTime>
  <Words>3958</Words>
  <Application>Microsoft Office PowerPoint</Application>
  <PresentationFormat>Personalizzato</PresentationFormat>
  <Paragraphs>1151</Paragraphs>
  <Slides>56</Slides>
  <Notes>1</Notes>
  <HiddenSlides>0</HiddenSlides>
  <MMClips>0</MMClips>
  <ScaleCrop>false</ScaleCrop>
  <HeadingPairs>
    <vt:vector size="4" baseType="variant">
      <vt:variant>
        <vt:lpstr>Tema</vt:lpstr>
      </vt:variant>
      <vt:variant>
        <vt:i4>2</vt:i4>
      </vt:variant>
      <vt:variant>
        <vt:lpstr>Titoli diapositive</vt:lpstr>
      </vt:variant>
      <vt:variant>
        <vt:i4>56</vt:i4>
      </vt:variant>
    </vt:vector>
  </HeadingPairs>
  <TitlesOfParts>
    <vt:vector size="58" baseType="lpstr">
      <vt:lpstr>Presentation1</vt:lpstr>
      <vt:lpstr>Office Theme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lenovo</dc:creator>
  <cp:lastModifiedBy>lenovo</cp:lastModifiedBy>
  <cp:revision>552</cp:revision>
  <dcterms:modified xsi:type="dcterms:W3CDTF">2023-09-28T17:05:56Z</dcterms:modified>
</cp:coreProperties>
</file>