
<file path=[Content_Types].xml><?xml version="1.0" encoding="utf-8"?>
<Types xmlns="http://schemas.openxmlformats.org/package/2006/content-types">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30" r:id="rId2"/>
  </p:sldMasterIdLst>
  <p:notesMasterIdLst>
    <p:notesMasterId r:id="rId23"/>
  </p:notesMasterIdLst>
  <p:sldIdLst>
    <p:sldId id="739" r:id="rId3"/>
    <p:sldId id="323" r:id="rId4"/>
    <p:sldId id="762" r:id="rId5"/>
    <p:sldId id="763" r:id="rId6"/>
    <p:sldId id="764" r:id="rId7"/>
    <p:sldId id="787" r:id="rId8"/>
    <p:sldId id="788" r:id="rId9"/>
    <p:sldId id="499" r:id="rId10"/>
    <p:sldId id="500" r:id="rId11"/>
    <p:sldId id="765" r:id="rId12"/>
    <p:sldId id="766" r:id="rId13"/>
    <p:sldId id="771" r:id="rId14"/>
    <p:sldId id="767" r:id="rId15"/>
    <p:sldId id="677" r:id="rId16"/>
    <p:sldId id="768" r:id="rId17"/>
    <p:sldId id="769" r:id="rId18"/>
    <p:sldId id="770" r:id="rId19"/>
    <p:sldId id="772" r:id="rId20"/>
    <p:sldId id="743" r:id="rId21"/>
    <p:sldId id="395" r:id="rId22"/>
  </p:sldIdLst>
  <p:sldSz cx="12192000" cy="6858000"/>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9pPr>
  </p:defaultTextStyle>
  <p:extLst>
    <p:ext uri="{521415D9-36F7-43E2-AB2F-B90AF26B5E84}">
      <p14:sectionLst xmlns:p14="http://schemas.microsoft.com/office/powerpoint/2010/main" xmlns="">
        <p14:section name="Sezione predefinita" id="{67F3461B-3B6E-49FC-A4E1-005CEB5EA758}">
          <p14:sldIdLst>
            <p14:sldId id="595"/>
            <p14:sldId id="633"/>
            <p14:sldId id="635"/>
            <p14:sldId id="636"/>
            <p14:sldId id="634"/>
            <p14:sldId id="668"/>
            <p14:sldId id="696"/>
            <p14:sldId id="323"/>
            <p14:sldId id="670"/>
            <p14:sldId id="672"/>
            <p14:sldId id="674"/>
            <p14:sldId id="676"/>
          </p14:sldIdLst>
        </p14:section>
        <p14:section name="Sezione senza titolo" id="{87EB9AA0-3BEE-492C-851A-67E77D1C3B68}">
          <p14:sldIdLst>
            <p14:sldId id="496"/>
            <p14:sldId id="497"/>
            <p14:sldId id="498"/>
            <p14:sldId id="499"/>
            <p14:sldId id="500"/>
            <p14:sldId id="677"/>
            <p14:sldId id="503"/>
            <p14:sldId id="504"/>
            <p14:sldId id="505"/>
            <p14:sldId id="661"/>
            <p14:sldId id="663"/>
            <p14:sldId id="665"/>
            <p14:sldId id="681"/>
            <p14:sldId id="678"/>
            <p14:sldId id="667"/>
            <p14:sldId id="600"/>
            <p14:sldId id="680"/>
            <p14:sldId id="682"/>
            <p14:sldId id="605"/>
            <p14:sldId id="684"/>
            <p14:sldId id="685"/>
            <p14:sldId id="686"/>
            <p14:sldId id="687"/>
            <p14:sldId id="703"/>
            <p14:sldId id="704"/>
            <p14:sldId id="705"/>
            <p14:sldId id="602"/>
            <p14:sldId id="688"/>
            <p14:sldId id="603"/>
            <p14:sldId id="683"/>
            <p14:sldId id="613"/>
            <p14:sldId id="522"/>
            <p14:sldId id="555"/>
            <p14:sldId id="597"/>
            <p14:sldId id="598"/>
            <p14:sldId id="523"/>
            <p14:sldId id="609"/>
            <p14:sldId id="612"/>
            <p14:sldId id="690"/>
            <p14:sldId id="692"/>
            <p14:sldId id="526"/>
            <p14:sldId id="559"/>
            <p14:sldId id="560"/>
            <p14:sldId id="616"/>
            <p14:sldId id="623"/>
            <p14:sldId id="527"/>
            <p14:sldId id="619"/>
            <p14:sldId id="620"/>
            <p14:sldId id="621"/>
            <p14:sldId id="622"/>
            <p14:sldId id="625"/>
            <p14:sldId id="627"/>
            <p14:sldId id="628"/>
            <p14:sldId id="630"/>
            <p14:sldId id="631"/>
            <p14:sldId id="638"/>
            <p14:sldId id="639"/>
            <p14:sldId id="642"/>
            <p14:sldId id="644"/>
            <p14:sldId id="694"/>
            <p14:sldId id="695"/>
            <p14:sldId id="655"/>
            <p14:sldId id="646"/>
            <p14:sldId id="651"/>
            <p14:sldId id="652"/>
            <p14:sldId id="693"/>
            <p14:sldId id="657"/>
            <p14:sldId id="39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B"/>
          </a:solidFill>
        </a:fill>
      </a:tcStyle>
    </a:wholeTbl>
    <a:band2H>
      <a:tcTxStyle/>
      <a:tcStyle>
        <a:tcBdr/>
        <a:fill>
          <a:solidFill>
            <a:srgbClr val="E7E7E7"/>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Row>
  </a:tblStyle>
  <a:tblStyle styleId="{C7B018BB-80A7-4F77-B60F-C8B233D01FF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BD5"/>
          </a:solidFill>
        </a:fill>
      </a:tcStyle>
    </a:wholeTbl>
    <a:band2H>
      <a:tcTxStyle/>
      <a:tcStyle>
        <a:tcBdr/>
        <a:fill>
          <a:solidFill>
            <a:srgbClr val="E8F5EB"/>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E6D8"/>
          </a:solidFill>
        </a:fill>
      </a:tcStyle>
    </a:wholeTbl>
    <a:band2H>
      <a:tcTxStyle/>
      <a:tcStyle>
        <a:tcBdr/>
        <a:fill>
          <a:solidFill>
            <a:srgbClr val="E8F3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8D8"/>
          </a:solidFill>
        </a:fill>
      </a:tcStyle>
    </a:wholeTbl>
    <a:band2H>
      <a:tcTxStyle/>
      <a:tcStyle>
        <a:tcBdr/>
        <a:fill>
          <a:solidFill>
            <a:srgbClr val="E7ED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Open Sans"/>
          <a:ea typeface="Open Sans"/>
          <a:cs typeface="Open Sans"/>
        </a:font>
        <a:srgbClr val="2C2C2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a:ea typeface="Open Sans"/>
          <a:cs typeface="Open Sans"/>
        </a:font>
        <a:srgbClr val="2C2C2C"/>
      </a:tcTxStyle>
      <a:tcStyle>
        <a:tcBdr>
          <a:left>
            <a:ln w="12700" cap="flat">
              <a:noFill/>
              <a:miter lim="400000"/>
            </a:ln>
          </a:left>
          <a:right>
            <a:ln w="12700" cap="flat">
              <a:noFill/>
              <a:miter lim="400000"/>
            </a:ln>
          </a:right>
          <a:top>
            <a:ln w="508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254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wholeTbl>
    <a:band2H>
      <a:tcTxStyle/>
      <a:tcStyle>
        <a:tcBdr/>
        <a:fill>
          <a:solidFill>
            <a:srgbClr val="FFFFFF"/>
          </a:solidFill>
        </a:fill>
      </a:tcStyle>
    </a:band2H>
    <a:firstCol>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firstCol>
    <a:la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508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lastRow>
    <a:fir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254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091" autoAdjust="0"/>
    <p:restoredTop sz="92299" autoAdjust="0"/>
  </p:normalViewPr>
  <p:slideViewPr>
    <p:cSldViewPr>
      <p:cViewPr varScale="1">
        <p:scale>
          <a:sx n="113" d="100"/>
          <a:sy n="113" d="100"/>
        </p:scale>
        <p:origin x="-768"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1" name="Shape 1081"/>
          <p:cNvSpPr>
            <a:spLocks noGrp="1" noRot="1" noChangeAspect="1"/>
          </p:cNvSpPr>
          <p:nvPr>
            <p:ph type="sldImg"/>
          </p:nvPr>
        </p:nvSpPr>
        <p:spPr>
          <a:xfrm>
            <a:off x="457200" y="720725"/>
            <a:ext cx="6400800" cy="3600450"/>
          </a:xfrm>
          <a:prstGeom prst="rect">
            <a:avLst/>
          </a:prstGeom>
        </p:spPr>
        <p:txBody>
          <a:bodyPr lIns="96661" tIns="48331" rIns="96661" bIns="48331"/>
          <a:lstStyle/>
          <a:p>
            <a:endParaRPr/>
          </a:p>
        </p:txBody>
      </p:sp>
      <p:sp>
        <p:nvSpPr>
          <p:cNvPr id="1082" name="Shape 1082"/>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3903840" y="9142560"/>
            <a:ext cx="2984040" cy="480600"/>
          </a:xfrm>
          <a:prstGeom prst="rect">
            <a:avLst/>
          </a:prstGeom>
          <a:noFill/>
          <a:ln w="9360">
            <a:noFill/>
          </a:ln>
        </p:spPr>
        <p:txBody>
          <a:bodyPr lIns="94320" tIns="47160" rIns="94320" bIns="4716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63C2E5-38D3-4C98-BA98-54BBAD65CE8C}" type="slidenum">
              <a:rPr kumimoji="0" lang="it-IT" sz="1200" b="0" i="0" u="none" strike="noStrike" kern="1200" cap="none" spc="-1" normalizeH="0" baseline="0" noProof="0">
                <a:ln>
                  <a:noFill/>
                </a:ln>
                <a:solidFill>
                  <a:prstClr val="black"/>
                </a:solidFill>
                <a:effectLst/>
                <a:uLnTx/>
                <a:uFillTx/>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1" normalizeH="0" baseline="0" noProof="0">
              <a:ln>
                <a:noFill/>
              </a:ln>
              <a:solidFill>
                <a:prstClr val="black"/>
              </a:solidFill>
              <a:effectLst/>
              <a:uLnTx/>
              <a:uFillTx/>
              <a:latin typeface="Times New Roman"/>
              <a:ea typeface="DejaVu Sans"/>
              <a:cs typeface="DejaVu Sans"/>
            </a:endParaRPr>
          </a:p>
        </p:txBody>
      </p:sp>
      <p:sp>
        <p:nvSpPr>
          <p:cNvPr id="52" name="PlaceHolder 2"/>
          <p:cNvSpPr>
            <a:spLocks noGrp="1" noRot="1" noChangeAspect="1"/>
          </p:cNvSpPr>
          <p:nvPr>
            <p:ph type="sldImg"/>
          </p:nvPr>
        </p:nvSpPr>
        <p:spPr>
          <a:xfrm>
            <a:off x="238125" y="720725"/>
            <a:ext cx="6415088" cy="3609975"/>
          </a:xfrm>
          <a:prstGeom prst="rect">
            <a:avLst/>
          </a:prstGeom>
        </p:spPr>
      </p:sp>
      <p:sp>
        <p:nvSpPr>
          <p:cNvPr id="53" name="PlaceHolder 3"/>
          <p:cNvSpPr>
            <a:spLocks noGrp="1"/>
          </p:cNvSpPr>
          <p:nvPr>
            <p:ph type="body"/>
          </p:nvPr>
        </p:nvSpPr>
        <p:spPr>
          <a:xfrm>
            <a:off x="919080" y="4570560"/>
            <a:ext cx="5049360" cy="4330440"/>
          </a:xfrm>
          <a:prstGeom prst="rect">
            <a:avLst/>
          </a:prstGeom>
        </p:spPr>
        <p:txBody>
          <a:bodyPr>
            <a:noAutofit/>
          </a:bodyPr>
          <a:lstStyle/>
          <a:p>
            <a:endParaRPr lang="it-IT" sz="20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 name="Titolo Testo"/>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Titolo Testo</a:t>
            </a:r>
          </a:p>
        </p:txBody>
      </p:sp>
      <p:sp>
        <p:nvSpPr>
          <p:cNvPr id="18" name="Corpo livello uno…"/>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Corpo livello uno</a:t>
            </a:r>
          </a:p>
          <a:p>
            <a:pPr lvl="1"/>
            <a:r>
              <a:t>Corpo livello due</a:t>
            </a:r>
          </a:p>
          <a:p>
            <a:pPr lvl="2"/>
            <a:r>
              <a:t>Corpo livello tre</a:t>
            </a:r>
          </a:p>
          <a:p>
            <a:pPr lvl="3"/>
            <a:r>
              <a:t>Corpo livello quattro</a:t>
            </a:r>
          </a:p>
          <a:p>
            <a:pPr lvl="4"/>
            <a:r>
              <a:t>Corpo livello cinque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43_Blank">
    <p:spTree>
      <p:nvGrpSpPr>
        <p:cNvPr id="1" name=""/>
        <p:cNvGrpSpPr/>
        <p:nvPr/>
      </p:nvGrpSpPr>
      <p:grpSpPr>
        <a:xfrm>
          <a:off x="0" y="0"/>
          <a:ext cx="0" cy="0"/>
          <a:chOff x="0" y="0"/>
          <a:chExt cx="0" cy="0"/>
        </a:xfrm>
      </p:grpSpPr>
      <p:sp>
        <p:nvSpPr>
          <p:cNvPr id="1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48" name="Picture Placeholder 8"/>
          <p:cNvSpPr>
            <a:spLocks noGrp="1"/>
          </p:cNvSpPr>
          <p:nvPr>
            <p:ph type="pic" sz="half" idx="13"/>
          </p:nvPr>
        </p:nvSpPr>
        <p:spPr>
          <a:xfrm>
            <a:off x="703262" y="560705"/>
            <a:ext cx="4700486" cy="5659841"/>
          </a:xfrm>
          <a:prstGeom prst="rect">
            <a:avLst/>
          </a:prstGeom>
        </p:spPr>
        <p:txBody>
          <a:bodyPr lIns="91439" rIns="9143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10_Title Slide">
    <p:spTree>
      <p:nvGrpSpPr>
        <p:cNvPr id="1" name=""/>
        <p:cNvGrpSpPr/>
        <p:nvPr/>
      </p:nvGrpSpPr>
      <p:grpSpPr>
        <a:xfrm>
          <a:off x="0" y="0"/>
          <a:ext cx="0" cy="0"/>
          <a:chOff x="0" y="0"/>
          <a:chExt cx="0" cy="0"/>
        </a:xfrm>
      </p:grpSpPr>
      <p:sp>
        <p:nvSpPr>
          <p:cNvPr id="1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2" name="Picture Placeholder 13"/>
          <p:cNvSpPr>
            <a:spLocks noGrp="1"/>
          </p:cNvSpPr>
          <p:nvPr>
            <p:ph type="pic" sz="quarter" idx="13"/>
          </p:nvPr>
        </p:nvSpPr>
        <p:spPr>
          <a:xfrm>
            <a:off x="6157913" y="2272874"/>
            <a:ext cx="3359677" cy="4045377"/>
          </a:xfrm>
          <a:prstGeom prst="rect">
            <a:avLst/>
          </a:prstGeom>
        </p:spPr>
        <p:txBody>
          <a:bodyPr lIns="91439" rIns="91439">
            <a:noAutofit/>
          </a:bodyPr>
          <a:lstStyle/>
          <a:p>
            <a:endParaRPr/>
          </a:p>
        </p:txBody>
      </p:sp>
      <p:sp>
        <p:nvSpPr>
          <p:cNvPr id="173" name="Picture Placeholder 9"/>
          <p:cNvSpPr>
            <a:spLocks noGrp="1"/>
          </p:cNvSpPr>
          <p:nvPr>
            <p:ph type="pic" sz="quarter" idx="14"/>
          </p:nvPr>
        </p:nvSpPr>
        <p:spPr>
          <a:xfrm>
            <a:off x="7908398" y="539751"/>
            <a:ext cx="3359677" cy="4045376"/>
          </a:xfrm>
          <a:prstGeom prst="rect">
            <a:avLst/>
          </a:prstGeom>
        </p:spPr>
        <p:txBody>
          <a:bodyPr lIns="91439" rIns="9143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2_Title Slide">
    <p:spTree>
      <p:nvGrpSpPr>
        <p:cNvPr id="1" name=""/>
        <p:cNvGrpSpPr/>
        <p:nvPr/>
      </p:nvGrpSpPr>
      <p:grpSpPr>
        <a:xfrm>
          <a:off x="0" y="0"/>
          <a:ext cx="0" cy="0"/>
          <a:chOff x="0" y="0"/>
          <a:chExt cx="0" cy="0"/>
        </a:xfrm>
      </p:grpSpPr>
      <p:sp>
        <p:nvSpPr>
          <p:cNvPr id="19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9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9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97" name="Picture Placeholder 14"/>
          <p:cNvSpPr>
            <a:spLocks noGrp="1"/>
          </p:cNvSpPr>
          <p:nvPr>
            <p:ph type="pic" idx="13"/>
          </p:nvPr>
        </p:nvSpPr>
        <p:spPr>
          <a:xfrm>
            <a:off x="6418462" y="-2"/>
            <a:ext cx="5773538" cy="6080764"/>
          </a:xfrm>
          <a:prstGeom prst="rect">
            <a:avLst/>
          </a:prstGeom>
        </p:spPr>
        <p:txBody>
          <a:bodyPr lIns="91439" rIns="9143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3_Title Slide">
    <p:spTree>
      <p:nvGrpSpPr>
        <p:cNvPr id="1" name=""/>
        <p:cNvGrpSpPr/>
        <p:nvPr/>
      </p:nvGrpSpPr>
      <p:grpSpPr>
        <a:xfrm>
          <a:off x="0" y="0"/>
          <a:ext cx="0" cy="0"/>
          <a:chOff x="0" y="0"/>
          <a:chExt cx="0" cy="0"/>
        </a:xfrm>
      </p:grpSpPr>
      <p:sp>
        <p:nvSpPr>
          <p:cNvPr id="2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09" name="Picture Placeholder 3"/>
          <p:cNvSpPr>
            <a:spLocks noGrp="1"/>
          </p:cNvSpPr>
          <p:nvPr>
            <p:ph type="pic" sz="quarter" idx="13"/>
          </p:nvPr>
        </p:nvSpPr>
        <p:spPr>
          <a:xfrm>
            <a:off x="2310135" y="2267748"/>
            <a:ext cx="2322511" cy="2322509"/>
          </a:xfrm>
          <a:prstGeom prst="rect">
            <a:avLst/>
          </a:prstGeom>
        </p:spPr>
        <p:txBody>
          <a:bodyPr lIns="91439" rIns="9143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7_Title Slide">
    <p:spTree>
      <p:nvGrpSpPr>
        <p:cNvPr id="1" name=""/>
        <p:cNvGrpSpPr/>
        <p:nvPr/>
      </p:nvGrpSpPr>
      <p:grpSpPr>
        <a:xfrm>
          <a:off x="0" y="0"/>
          <a:ext cx="0" cy="0"/>
          <a:chOff x="0" y="0"/>
          <a:chExt cx="0" cy="0"/>
        </a:xfrm>
      </p:grpSpPr>
      <p:sp>
        <p:nvSpPr>
          <p:cNvPr id="22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2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3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33" name="Picture Placeholder 9"/>
          <p:cNvSpPr>
            <a:spLocks noGrp="1"/>
          </p:cNvSpPr>
          <p:nvPr>
            <p:ph type="pic" idx="13"/>
          </p:nvPr>
        </p:nvSpPr>
        <p:spPr>
          <a:xfrm>
            <a:off x="0" y="1"/>
            <a:ext cx="12192000" cy="4897197"/>
          </a:xfrm>
          <a:prstGeom prst="rect">
            <a:avLst/>
          </a:prstGeom>
        </p:spPr>
        <p:txBody>
          <a:bodyPr lIns="91439" rIns="9143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Title Slide">
    <p:spTree>
      <p:nvGrpSpPr>
        <p:cNvPr id="1" name=""/>
        <p:cNvGrpSpPr/>
        <p:nvPr/>
      </p:nvGrpSpPr>
      <p:grpSpPr>
        <a:xfrm>
          <a:off x="0" y="0"/>
          <a:ext cx="0" cy="0"/>
          <a:chOff x="0" y="0"/>
          <a:chExt cx="0" cy="0"/>
        </a:xfrm>
      </p:grpSpPr>
      <p:sp>
        <p:nvSpPr>
          <p:cNvPr id="24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4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4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45" name="Picture Placeholder 8"/>
          <p:cNvSpPr>
            <a:spLocks noGrp="1"/>
          </p:cNvSpPr>
          <p:nvPr>
            <p:ph type="pic" idx="13"/>
          </p:nvPr>
        </p:nvSpPr>
        <p:spPr>
          <a:xfrm>
            <a:off x="6485206" y="-1"/>
            <a:ext cx="5706794" cy="6857556"/>
          </a:xfrm>
          <a:prstGeom prst="rect">
            <a:avLst/>
          </a:prstGeom>
        </p:spPr>
        <p:txBody>
          <a:bodyPr lIns="91439" rIns="9143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5_Blank">
    <p:spTree>
      <p:nvGrpSpPr>
        <p:cNvPr id="1" name=""/>
        <p:cNvGrpSpPr/>
        <p:nvPr/>
      </p:nvGrpSpPr>
      <p:grpSpPr>
        <a:xfrm>
          <a:off x="0" y="0"/>
          <a:ext cx="0" cy="0"/>
          <a:chOff x="0" y="0"/>
          <a:chExt cx="0" cy="0"/>
        </a:xfrm>
      </p:grpSpPr>
      <p:sp>
        <p:nvSpPr>
          <p:cNvPr id="25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5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5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57" name="Picture Placeholder 8"/>
          <p:cNvSpPr>
            <a:spLocks noGrp="1"/>
          </p:cNvSpPr>
          <p:nvPr>
            <p:ph type="pic" idx="13"/>
          </p:nvPr>
        </p:nvSpPr>
        <p:spPr>
          <a:xfrm>
            <a:off x="6356512" y="0"/>
            <a:ext cx="5835488" cy="6858000"/>
          </a:xfrm>
          <a:prstGeom prst="rect">
            <a:avLst/>
          </a:prstGeom>
        </p:spPr>
        <p:txBody>
          <a:bodyPr lIns="91439" rIns="9143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50_Blank">
    <p:spTree>
      <p:nvGrpSpPr>
        <p:cNvPr id="1" name=""/>
        <p:cNvGrpSpPr/>
        <p:nvPr/>
      </p:nvGrpSpPr>
      <p:grpSpPr>
        <a:xfrm>
          <a:off x="0" y="0"/>
          <a:ext cx="0" cy="0"/>
          <a:chOff x="0" y="0"/>
          <a:chExt cx="0" cy="0"/>
        </a:xfrm>
      </p:grpSpPr>
      <p:sp>
        <p:nvSpPr>
          <p:cNvPr id="32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2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2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26" name="Picture Placeholder 5"/>
          <p:cNvSpPr>
            <a:spLocks noGrp="1"/>
          </p:cNvSpPr>
          <p:nvPr>
            <p:ph type="pic" idx="13"/>
          </p:nvPr>
        </p:nvSpPr>
        <p:spPr>
          <a:xfrm>
            <a:off x="0" y="-1"/>
            <a:ext cx="12192000" cy="3844887"/>
          </a:xfrm>
          <a:prstGeom prst="rect">
            <a:avLst/>
          </a:prstGeom>
        </p:spPr>
        <p:txBody>
          <a:bodyPr lIns="91439" rIns="9143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52_Blank">
    <p:spTree>
      <p:nvGrpSpPr>
        <p:cNvPr id="1" name=""/>
        <p:cNvGrpSpPr/>
        <p:nvPr/>
      </p:nvGrpSpPr>
      <p:grpSpPr>
        <a:xfrm>
          <a:off x="0" y="0"/>
          <a:ext cx="0" cy="0"/>
          <a:chOff x="0" y="0"/>
          <a:chExt cx="0" cy="0"/>
        </a:xfrm>
      </p:grpSpPr>
      <p:sp>
        <p:nvSpPr>
          <p:cNvPr id="3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46" name="Picture Placeholder 26"/>
          <p:cNvSpPr>
            <a:spLocks noGrp="1"/>
          </p:cNvSpPr>
          <p:nvPr>
            <p:ph type="pic" sz="quarter" idx="13"/>
          </p:nvPr>
        </p:nvSpPr>
        <p:spPr>
          <a:xfrm>
            <a:off x="3777603" y="3991166"/>
            <a:ext cx="2233440" cy="1861200"/>
          </a:xfrm>
          <a:prstGeom prst="rect">
            <a:avLst/>
          </a:prstGeom>
        </p:spPr>
        <p:txBody>
          <a:bodyPr lIns="91439" rIns="91439">
            <a:noAutofit/>
          </a:bodyPr>
          <a:lstStyle/>
          <a:p>
            <a:endParaRPr/>
          </a:p>
        </p:txBody>
      </p:sp>
      <p:sp>
        <p:nvSpPr>
          <p:cNvPr id="347" name="Picture Placeholder 27"/>
          <p:cNvSpPr>
            <a:spLocks noGrp="1"/>
          </p:cNvSpPr>
          <p:nvPr>
            <p:ph type="pic" sz="quarter" idx="14"/>
          </p:nvPr>
        </p:nvSpPr>
        <p:spPr>
          <a:xfrm>
            <a:off x="6180957" y="3991166"/>
            <a:ext cx="2233440" cy="1861200"/>
          </a:xfrm>
          <a:prstGeom prst="rect">
            <a:avLst/>
          </a:prstGeom>
        </p:spPr>
        <p:txBody>
          <a:bodyPr lIns="91439" rIns="91439">
            <a:noAutofit/>
          </a:bodyPr>
          <a:lstStyle/>
          <a:p>
            <a:endParaRPr/>
          </a:p>
        </p:txBody>
      </p:sp>
      <p:sp>
        <p:nvSpPr>
          <p:cNvPr id="348" name="Picture Placeholder 28"/>
          <p:cNvSpPr>
            <a:spLocks noGrp="1"/>
          </p:cNvSpPr>
          <p:nvPr>
            <p:ph type="pic" sz="quarter" idx="15"/>
          </p:nvPr>
        </p:nvSpPr>
        <p:spPr>
          <a:xfrm>
            <a:off x="8584311" y="3991166"/>
            <a:ext cx="2233439" cy="1861200"/>
          </a:xfrm>
          <a:prstGeom prst="rect">
            <a:avLst/>
          </a:prstGeom>
        </p:spPr>
        <p:txBody>
          <a:bodyPr lIns="91439" rIns="91439">
            <a:noAutofit/>
          </a:bodyPr>
          <a:lstStyle/>
          <a:p>
            <a:endParaRPr/>
          </a:p>
        </p:txBody>
      </p:sp>
      <p:sp>
        <p:nvSpPr>
          <p:cNvPr id="349" name="Picture Placeholder 25"/>
          <p:cNvSpPr>
            <a:spLocks noGrp="1"/>
          </p:cNvSpPr>
          <p:nvPr>
            <p:ph type="pic" sz="quarter" idx="16"/>
          </p:nvPr>
        </p:nvSpPr>
        <p:spPr>
          <a:xfrm>
            <a:off x="1374250" y="3991166"/>
            <a:ext cx="2233439" cy="1861200"/>
          </a:xfrm>
          <a:prstGeom prst="rect">
            <a:avLst/>
          </a:prstGeom>
        </p:spPr>
        <p:txBody>
          <a:bodyPr lIns="91439" rIns="91439">
            <a:noAutofit/>
          </a:bodyPr>
          <a:lstStyle/>
          <a:p>
            <a:endParaRPr/>
          </a:p>
        </p:txBody>
      </p:sp>
      <p:sp>
        <p:nvSpPr>
          <p:cNvPr id="350" name="Picture Placeholder 23"/>
          <p:cNvSpPr>
            <a:spLocks noGrp="1"/>
          </p:cNvSpPr>
          <p:nvPr>
            <p:ph type="pic" sz="quarter" idx="17"/>
          </p:nvPr>
        </p:nvSpPr>
        <p:spPr>
          <a:xfrm>
            <a:off x="3777603" y="1975930"/>
            <a:ext cx="2233440" cy="1861200"/>
          </a:xfrm>
          <a:prstGeom prst="rect">
            <a:avLst/>
          </a:prstGeom>
        </p:spPr>
        <p:txBody>
          <a:bodyPr lIns="91439" rIns="91439">
            <a:noAutofit/>
          </a:bodyPr>
          <a:lstStyle/>
          <a:p>
            <a:endParaRPr/>
          </a:p>
        </p:txBody>
      </p:sp>
      <p:sp>
        <p:nvSpPr>
          <p:cNvPr id="351" name="Picture Placeholder 22"/>
          <p:cNvSpPr>
            <a:spLocks noGrp="1"/>
          </p:cNvSpPr>
          <p:nvPr>
            <p:ph type="pic" sz="quarter" idx="18"/>
          </p:nvPr>
        </p:nvSpPr>
        <p:spPr>
          <a:xfrm>
            <a:off x="6180957" y="1975930"/>
            <a:ext cx="2233440" cy="1861200"/>
          </a:xfrm>
          <a:prstGeom prst="rect">
            <a:avLst/>
          </a:prstGeom>
        </p:spPr>
        <p:txBody>
          <a:bodyPr lIns="91439" rIns="91439">
            <a:noAutofit/>
          </a:bodyPr>
          <a:lstStyle/>
          <a:p>
            <a:endParaRPr/>
          </a:p>
        </p:txBody>
      </p:sp>
      <p:sp>
        <p:nvSpPr>
          <p:cNvPr id="352" name="Picture Placeholder 21"/>
          <p:cNvSpPr>
            <a:spLocks noGrp="1"/>
          </p:cNvSpPr>
          <p:nvPr>
            <p:ph type="pic" sz="quarter" idx="19"/>
          </p:nvPr>
        </p:nvSpPr>
        <p:spPr>
          <a:xfrm>
            <a:off x="8584311" y="1975930"/>
            <a:ext cx="2233439" cy="1861200"/>
          </a:xfrm>
          <a:prstGeom prst="rect">
            <a:avLst/>
          </a:prstGeom>
        </p:spPr>
        <p:txBody>
          <a:bodyPr lIns="91439" rIns="91439">
            <a:noAutofit/>
          </a:bodyPr>
          <a:lstStyle/>
          <a:p>
            <a:endParaRPr/>
          </a:p>
        </p:txBody>
      </p:sp>
      <p:sp>
        <p:nvSpPr>
          <p:cNvPr id="353" name="Picture Placeholder 24"/>
          <p:cNvSpPr>
            <a:spLocks noGrp="1"/>
          </p:cNvSpPr>
          <p:nvPr>
            <p:ph type="pic" sz="quarter" idx="20"/>
          </p:nvPr>
        </p:nvSpPr>
        <p:spPr>
          <a:xfrm>
            <a:off x="1374250" y="1975930"/>
            <a:ext cx="2233439" cy="1861200"/>
          </a:xfrm>
          <a:prstGeom prst="rect">
            <a:avLst/>
          </a:prstGeom>
        </p:spPr>
        <p:txBody>
          <a:bodyPr lIns="91439" rIns="9143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53_Blank">
    <p:spTree>
      <p:nvGrpSpPr>
        <p:cNvPr id="1" name=""/>
        <p:cNvGrpSpPr/>
        <p:nvPr/>
      </p:nvGrpSpPr>
      <p:grpSpPr>
        <a:xfrm>
          <a:off x="0" y="0"/>
          <a:ext cx="0" cy="0"/>
          <a:chOff x="0" y="0"/>
          <a:chExt cx="0" cy="0"/>
        </a:xfrm>
      </p:grpSpPr>
      <p:sp>
        <p:nvSpPr>
          <p:cNvPr id="36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6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65" name="Picture Placeholder 34"/>
          <p:cNvSpPr>
            <a:spLocks noGrp="1"/>
          </p:cNvSpPr>
          <p:nvPr>
            <p:ph type="pic" sz="quarter" idx="13"/>
          </p:nvPr>
        </p:nvSpPr>
        <p:spPr>
          <a:xfrm>
            <a:off x="2755692" y="1091844"/>
            <a:ext cx="1993693" cy="1993694"/>
          </a:xfrm>
          <a:prstGeom prst="rect">
            <a:avLst/>
          </a:prstGeom>
        </p:spPr>
        <p:txBody>
          <a:bodyPr lIns="91439" rIns="91439">
            <a:noAutofit/>
          </a:bodyPr>
          <a:lstStyle/>
          <a:p>
            <a:endParaRPr/>
          </a:p>
        </p:txBody>
      </p:sp>
      <p:sp>
        <p:nvSpPr>
          <p:cNvPr id="366" name="Picture Placeholder 20"/>
          <p:cNvSpPr>
            <a:spLocks noGrp="1"/>
          </p:cNvSpPr>
          <p:nvPr>
            <p:ph type="pic" sz="quarter" idx="14"/>
          </p:nvPr>
        </p:nvSpPr>
        <p:spPr>
          <a:xfrm>
            <a:off x="5099153" y="773848"/>
            <a:ext cx="1993693" cy="1993694"/>
          </a:xfrm>
          <a:prstGeom prst="rect">
            <a:avLst/>
          </a:prstGeom>
        </p:spPr>
        <p:txBody>
          <a:bodyPr lIns="91439" rIns="91439">
            <a:noAutofit/>
          </a:bodyPr>
          <a:lstStyle/>
          <a:p>
            <a:endParaRPr/>
          </a:p>
        </p:txBody>
      </p:sp>
      <p:sp>
        <p:nvSpPr>
          <p:cNvPr id="367" name="Picture Placeholder 19"/>
          <p:cNvSpPr>
            <a:spLocks noGrp="1"/>
          </p:cNvSpPr>
          <p:nvPr>
            <p:ph type="pic" sz="quarter" idx="15"/>
          </p:nvPr>
        </p:nvSpPr>
        <p:spPr>
          <a:xfrm>
            <a:off x="7442616" y="1091844"/>
            <a:ext cx="1993693" cy="1993694"/>
          </a:xfrm>
          <a:prstGeom prst="rect">
            <a:avLst/>
          </a:prstGeom>
        </p:spPr>
        <p:txBody>
          <a:bodyPr lIns="91439" rIns="91439">
            <a:noAutofit/>
          </a:bodyPr>
          <a:lstStyle/>
          <a:p>
            <a:endParaRPr/>
          </a:p>
        </p:txBody>
      </p:sp>
      <p:sp>
        <p:nvSpPr>
          <p:cNvPr id="368" name="Picture Placeholder 18"/>
          <p:cNvSpPr>
            <a:spLocks noGrp="1"/>
          </p:cNvSpPr>
          <p:nvPr>
            <p:ph type="pic" sz="quarter" idx="16"/>
          </p:nvPr>
        </p:nvSpPr>
        <p:spPr>
          <a:xfrm>
            <a:off x="9436307" y="2024431"/>
            <a:ext cx="1993693" cy="1993693"/>
          </a:xfrm>
          <a:prstGeom prst="rect">
            <a:avLst/>
          </a:prstGeom>
        </p:spPr>
        <p:txBody>
          <a:bodyPr lIns="91439" rIns="91439">
            <a:noAutofit/>
          </a:bodyPr>
          <a:lstStyle/>
          <a:p>
            <a:endParaRPr/>
          </a:p>
        </p:txBody>
      </p:sp>
      <p:sp>
        <p:nvSpPr>
          <p:cNvPr id="369" name="Picture Placeholder 35"/>
          <p:cNvSpPr>
            <a:spLocks noGrp="1"/>
          </p:cNvSpPr>
          <p:nvPr>
            <p:ph type="pic" sz="quarter" idx="17"/>
          </p:nvPr>
        </p:nvSpPr>
        <p:spPr>
          <a:xfrm>
            <a:off x="761999" y="2024431"/>
            <a:ext cx="1993694" cy="1993693"/>
          </a:xfrm>
          <a:prstGeom prst="rect">
            <a:avLst/>
          </a:prstGeom>
        </p:spPr>
        <p:txBody>
          <a:bodyPr lIns="91439" rIns="9143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2_Blank">
    <p:spTree>
      <p:nvGrpSpPr>
        <p:cNvPr id="1" name=""/>
        <p:cNvGrpSpPr/>
        <p:nvPr/>
      </p:nvGrpSpPr>
      <p:grpSpPr>
        <a:xfrm>
          <a:off x="0" y="0"/>
          <a:ext cx="0" cy="0"/>
          <a:chOff x="0" y="0"/>
          <a:chExt cx="0" cy="0"/>
        </a:xfrm>
      </p:grpSpPr>
      <p:sp>
        <p:nvSpPr>
          <p:cNvPr id="3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81" name="Picture Placeholder 10"/>
          <p:cNvSpPr>
            <a:spLocks noGrp="1"/>
          </p:cNvSpPr>
          <p:nvPr>
            <p:ph type="pic" sz="quarter" idx="13"/>
          </p:nvPr>
        </p:nvSpPr>
        <p:spPr>
          <a:xfrm>
            <a:off x="1039072" y="1945340"/>
            <a:ext cx="2380949" cy="2321072"/>
          </a:xfrm>
          <a:prstGeom prst="rect">
            <a:avLst/>
          </a:prstGeom>
        </p:spPr>
        <p:txBody>
          <a:bodyPr lIns="91439" rIns="91439">
            <a:noAutofit/>
          </a:bodyPr>
          <a:lstStyle/>
          <a:p>
            <a:endParaRPr/>
          </a:p>
        </p:txBody>
      </p:sp>
      <p:sp>
        <p:nvSpPr>
          <p:cNvPr id="382" name="Picture Placeholder 11"/>
          <p:cNvSpPr>
            <a:spLocks noGrp="1"/>
          </p:cNvSpPr>
          <p:nvPr>
            <p:ph type="pic" sz="quarter" idx="14"/>
          </p:nvPr>
        </p:nvSpPr>
        <p:spPr>
          <a:xfrm>
            <a:off x="4905526" y="1945340"/>
            <a:ext cx="2380949" cy="2321072"/>
          </a:xfrm>
          <a:prstGeom prst="rect">
            <a:avLst/>
          </a:prstGeom>
        </p:spPr>
        <p:txBody>
          <a:bodyPr lIns="91439" rIns="91439">
            <a:noAutofit/>
          </a:bodyPr>
          <a:lstStyle/>
          <a:p>
            <a:endParaRPr/>
          </a:p>
        </p:txBody>
      </p:sp>
      <p:sp>
        <p:nvSpPr>
          <p:cNvPr id="383" name="Picture Placeholder 12"/>
          <p:cNvSpPr>
            <a:spLocks noGrp="1"/>
          </p:cNvSpPr>
          <p:nvPr>
            <p:ph type="pic" sz="quarter" idx="15"/>
          </p:nvPr>
        </p:nvSpPr>
        <p:spPr>
          <a:xfrm>
            <a:off x="8771980" y="1945340"/>
            <a:ext cx="2380949" cy="2321072"/>
          </a:xfrm>
          <a:prstGeom prst="rect">
            <a:avLst/>
          </a:prstGeom>
        </p:spPr>
        <p:txBody>
          <a:bodyPr lIns="91439" rIns="9143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3_Blank">
    <p:spTree>
      <p:nvGrpSpPr>
        <p:cNvPr id="1" name=""/>
        <p:cNvGrpSpPr/>
        <p:nvPr/>
      </p:nvGrpSpPr>
      <p:grpSpPr>
        <a:xfrm>
          <a:off x="0" y="0"/>
          <a:ext cx="0" cy="0"/>
          <a:chOff x="0" y="0"/>
          <a:chExt cx="0" cy="0"/>
        </a:xfrm>
      </p:grpSpPr>
      <p:sp>
        <p:nvSpPr>
          <p:cNvPr id="39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9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9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95" name="Picture Placeholder 9"/>
          <p:cNvSpPr>
            <a:spLocks noGrp="1"/>
          </p:cNvSpPr>
          <p:nvPr>
            <p:ph type="pic" sz="quarter" idx="13"/>
          </p:nvPr>
        </p:nvSpPr>
        <p:spPr>
          <a:xfrm>
            <a:off x="1213068" y="1945345"/>
            <a:ext cx="2032958" cy="2358232"/>
          </a:xfrm>
          <a:prstGeom prst="rect">
            <a:avLst/>
          </a:prstGeom>
        </p:spPr>
        <p:txBody>
          <a:bodyPr lIns="91439" rIns="91439">
            <a:noAutofit/>
          </a:bodyPr>
          <a:lstStyle/>
          <a:p>
            <a:endParaRPr/>
          </a:p>
        </p:txBody>
      </p:sp>
      <p:sp>
        <p:nvSpPr>
          <p:cNvPr id="396" name="Picture Placeholder 8"/>
          <p:cNvSpPr>
            <a:spLocks noGrp="1"/>
          </p:cNvSpPr>
          <p:nvPr>
            <p:ph type="pic" sz="quarter" idx="14"/>
          </p:nvPr>
        </p:nvSpPr>
        <p:spPr>
          <a:xfrm>
            <a:off x="5079522" y="1945344"/>
            <a:ext cx="2032958" cy="2358232"/>
          </a:xfrm>
          <a:prstGeom prst="rect">
            <a:avLst/>
          </a:prstGeom>
        </p:spPr>
        <p:txBody>
          <a:bodyPr lIns="91439" rIns="91439">
            <a:noAutofit/>
          </a:bodyPr>
          <a:lstStyle/>
          <a:p>
            <a:endParaRPr/>
          </a:p>
        </p:txBody>
      </p:sp>
      <p:sp>
        <p:nvSpPr>
          <p:cNvPr id="397" name="Picture Placeholder 7"/>
          <p:cNvSpPr>
            <a:spLocks noGrp="1"/>
          </p:cNvSpPr>
          <p:nvPr>
            <p:ph type="pic" sz="quarter" idx="15"/>
          </p:nvPr>
        </p:nvSpPr>
        <p:spPr>
          <a:xfrm>
            <a:off x="8945974" y="1945343"/>
            <a:ext cx="2032958" cy="2358232"/>
          </a:xfrm>
          <a:prstGeom prst="rect">
            <a:avLst/>
          </a:prstGeom>
        </p:spPr>
        <p:txBody>
          <a:bodyPr lIns="91439" rIns="9143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4_Blank">
    <p:spTree>
      <p:nvGrpSpPr>
        <p:cNvPr id="1" name=""/>
        <p:cNvGrpSpPr/>
        <p:nvPr/>
      </p:nvGrpSpPr>
      <p:grpSpPr>
        <a:xfrm>
          <a:off x="0" y="0"/>
          <a:ext cx="0" cy="0"/>
          <a:chOff x="0" y="0"/>
          <a:chExt cx="0" cy="0"/>
        </a:xfrm>
      </p:grpSpPr>
      <p:sp>
        <p:nvSpPr>
          <p:cNvPr id="4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09" name="Picture Placeholder 15"/>
          <p:cNvSpPr>
            <a:spLocks noGrp="1"/>
          </p:cNvSpPr>
          <p:nvPr>
            <p:ph type="pic" sz="quarter" idx="13"/>
          </p:nvPr>
        </p:nvSpPr>
        <p:spPr>
          <a:xfrm>
            <a:off x="1051471" y="1947426"/>
            <a:ext cx="2356150" cy="2356149"/>
          </a:xfrm>
          <a:prstGeom prst="rect">
            <a:avLst/>
          </a:prstGeom>
        </p:spPr>
        <p:txBody>
          <a:bodyPr lIns="91439" rIns="91439">
            <a:noAutofit/>
          </a:bodyPr>
          <a:lstStyle/>
          <a:p>
            <a:endParaRPr/>
          </a:p>
        </p:txBody>
      </p:sp>
      <p:sp>
        <p:nvSpPr>
          <p:cNvPr id="410" name="Picture Placeholder 14"/>
          <p:cNvSpPr>
            <a:spLocks noGrp="1"/>
          </p:cNvSpPr>
          <p:nvPr>
            <p:ph type="pic" sz="quarter" idx="14"/>
          </p:nvPr>
        </p:nvSpPr>
        <p:spPr>
          <a:xfrm>
            <a:off x="4917926" y="1947426"/>
            <a:ext cx="2356149" cy="2356149"/>
          </a:xfrm>
          <a:prstGeom prst="rect">
            <a:avLst/>
          </a:prstGeom>
        </p:spPr>
        <p:txBody>
          <a:bodyPr lIns="91439" rIns="91439">
            <a:noAutofit/>
          </a:bodyPr>
          <a:lstStyle/>
          <a:p>
            <a:endParaRPr/>
          </a:p>
        </p:txBody>
      </p:sp>
      <p:sp>
        <p:nvSpPr>
          <p:cNvPr id="411" name="Picture Placeholder 13"/>
          <p:cNvSpPr>
            <a:spLocks noGrp="1"/>
          </p:cNvSpPr>
          <p:nvPr>
            <p:ph type="pic" sz="quarter" idx="15"/>
          </p:nvPr>
        </p:nvSpPr>
        <p:spPr>
          <a:xfrm>
            <a:off x="8784380" y="1947426"/>
            <a:ext cx="2356149" cy="2356149"/>
          </a:xfrm>
          <a:prstGeom prst="rect">
            <a:avLst/>
          </a:prstGeom>
        </p:spPr>
        <p:txBody>
          <a:bodyPr lIns="91439" rIns="9143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5_Blank">
    <p:spTree>
      <p:nvGrpSpPr>
        <p:cNvPr id="1" name=""/>
        <p:cNvGrpSpPr/>
        <p:nvPr/>
      </p:nvGrpSpPr>
      <p:grpSpPr>
        <a:xfrm>
          <a:off x="0" y="0"/>
          <a:ext cx="0" cy="0"/>
          <a:chOff x="0" y="0"/>
          <a:chExt cx="0" cy="0"/>
        </a:xfrm>
      </p:grpSpPr>
      <p:sp>
        <p:nvSpPr>
          <p:cNvPr id="4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23" name="Picture Placeholder 6"/>
          <p:cNvSpPr>
            <a:spLocks noGrp="1"/>
          </p:cNvSpPr>
          <p:nvPr>
            <p:ph type="pic" sz="quarter" idx="13"/>
          </p:nvPr>
        </p:nvSpPr>
        <p:spPr>
          <a:xfrm>
            <a:off x="1153984" y="1995682"/>
            <a:ext cx="3605952" cy="1937177"/>
          </a:xfrm>
          <a:prstGeom prst="rect">
            <a:avLst/>
          </a:prstGeom>
        </p:spPr>
        <p:txBody>
          <a:bodyPr lIns="91439" rIns="91439">
            <a:noAutofit/>
          </a:bodyPr>
          <a:lstStyle/>
          <a:p>
            <a:endParaRPr/>
          </a:p>
        </p:txBody>
      </p:sp>
      <p:sp>
        <p:nvSpPr>
          <p:cNvPr id="424" name="Picture Placeholder 7"/>
          <p:cNvSpPr>
            <a:spLocks noGrp="1"/>
          </p:cNvSpPr>
          <p:nvPr>
            <p:ph type="pic" sz="quarter" idx="14"/>
          </p:nvPr>
        </p:nvSpPr>
        <p:spPr>
          <a:xfrm>
            <a:off x="7432064" y="2709664"/>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6_Blank">
    <p:spTree>
      <p:nvGrpSpPr>
        <p:cNvPr id="1" name=""/>
        <p:cNvGrpSpPr/>
        <p:nvPr/>
      </p:nvGrpSpPr>
      <p:grpSpPr>
        <a:xfrm>
          <a:off x="0" y="0"/>
          <a:ext cx="0" cy="0"/>
          <a:chOff x="0" y="0"/>
          <a:chExt cx="0" cy="0"/>
        </a:xfrm>
      </p:grpSpPr>
      <p:sp>
        <p:nvSpPr>
          <p:cNvPr id="43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3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3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36" name="Picture Placeholder 10"/>
          <p:cNvSpPr>
            <a:spLocks noGrp="1"/>
          </p:cNvSpPr>
          <p:nvPr>
            <p:ph type="pic" sz="quarter" idx="13"/>
          </p:nvPr>
        </p:nvSpPr>
        <p:spPr>
          <a:xfrm>
            <a:off x="7432064" y="2061589"/>
            <a:ext cx="3605952" cy="1937177"/>
          </a:xfrm>
          <a:prstGeom prst="rect">
            <a:avLst/>
          </a:prstGeom>
        </p:spPr>
        <p:txBody>
          <a:bodyPr lIns="91439" rIns="91439">
            <a:noAutofit/>
          </a:bodyPr>
          <a:lstStyle/>
          <a:p>
            <a:endParaRPr/>
          </a:p>
        </p:txBody>
      </p:sp>
      <p:sp>
        <p:nvSpPr>
          <p:cNvPr id="437" name="Picture Placeholder 5"/>
          <p:cNvSpPr>
            <a:spLocks noGrp="1"/>
          </p:cNvSpPr>
          <p:nvPr>
            <p:ph type="pic" sz="quarter" idx="14"/>
          </p:nvPr>
        </p:nvSpPr>
        <p:spPr>
          <a:xfrm>
            <a:off x="1153984" y="960702"/>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38_Blank">
    <p:spTree>
      <p:nvGrpSpPr>
        <p:cNvPr id="1" name=""/>
        <p:cNvGrpSpPr/>
        <p:nvPr/>
      </p:nvGrpSpPr>
      <p:grpSpPr>
        <a:xfrm>
          <a:off x="0" y="0"/>
          <a:ext cx="0" cy="0"/>
          <a:chOff x="0" y="0"/>
          <a:chExt cx="0" cy="0"/>
        </a:xfrm>
      </p:grpSpPr>
      <p:sp>
        <p:nvSpPr>
          <p:cNvPr id="45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5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5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59" name="Picture Placeholder 9"/>
          <p:cNvSpPr>
            <a:spLocks noGrp="1"/>
          </p:cNvSpPr>
          <p:nvPr>
            <p:ph type="pic" idx="13"/>
          </p:nvPr>
        </p:nvSpPr>
        <p:spPr>
          <a:xfrm>
            <a:off x="-1" y="0"/>
            <a:ext cx="5339445" cy="6858000"/>
          </a:xfrm>
          <a:prstGeom prst="rect">
            <a:avLst/>
          </a:prstGeom>
        </p:spPr>
        <p:txBody>
          <a:bodyPr lIns="91439" rIns="9143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9_Blank">
    <p:spTree>
      <p:nvGrpSpPr>
        <p:cNvPr id="1" name=""/>
        <p:cNvGrpSpPr/>
        <p:nvPr/>
      </p:nvGrpSpPr>
      <p:grpSpPr>
        <a:xfrm>
          <a:off x="0" y="0"/>
          <a:ext cx="0" cy="0"/>
          <a:chOff x="0" y="0"/>
          <a:chExt cx="0" cy="0"/>
        </a:xfrm>
      </p:grpSpPr>
      <p:sp>
        <p:nvSpPr>
          <p:cNvPr id="4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71" name="Picture Placeholder 3"/>
          <p:cNvSpPr>
            <a:spLocks noGrp="1"/>
          </p:cNvSpPr>
          <p:nvPr>
            <p:ph type="pic" sz="quarter" idx="13"/>
          </p:nvPr>
        </p:nvSpPr>
        <p:spPr>
          <a:xfrm>
            <a:off x="2358353" y="1949824"/>
            <a:ext cx="2769070" cy="2992542"/>
          </a:xfrm>
          <a:prstGeom prst="rect">
            <a:avLst/>
          </a:prstGeom>
        </p:spPr>
        <p:txBody>
          <a:bodyPr lIns="91439" rIns="9143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7_Blank">
    <p:spTree>
      <p:nvGrpSpPr>
        <p:cNvPr id="1" name=""/>
        <p:cNvGrpSpPr/>
        <p:nvPr/>
      </p:nvGrpSpPr>
      <p:grpSpPr>
        <a:xfrm>
          <a:off x="0" y="0"/>
          <a:ext cx="0" cy="0"/>
          <a:chOff x="0" y="0"/>
          <a:chExt cx="0" cy="0"/>
        </a:xfrm>
      </p:grpSpPr>
      <p:sp>
        <p:nvSpPr>
          <p:cNvPr id="47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7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8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3" name="Picture Placeholder 12"/>
          <p:cNvSpPr>
            <a:spLocks noGrp="1"/>
          </p:cNvSpPr>
          <p:nvPr>
            <p:ph type="pic" sz="quarter" idx="13"/>
          </p:nvPr>
        </p:nvSpPr>
        <p:spPr>
          <a:xfrm>
            <a:off x="6603475" y="2168027"/>
            <a:ext cx="2398055" cy="2398055"/>
          </a:xfrm>
          <a:prstGeom prst="rect">
            <a:avLst/>
          </a:prstGeom>
        </p:spPr>
        <p:txBody>
          <a:bodyPr lIns="91439" rIns="91439">
            <a:noAutofit/>
          </a:bodyPr>
          <a:lstStyle/>
          <a:p>
            <a:endParaRPr/>
          </a:p>
        </p:txBody>
      </p:sp>
      <p:sp>
        <p:nvSpPr>
          <p:cNvPr id="484" name="Picture Placeholder 8"/>
          <p:cNvSpPr>
            <a:spLocks noGrp="1"/>
          </p:cNvSpPr>
          <p:nvPr>
            <p:ph type="pic" sz="quarter" idx="14"/>
          </p:nvPr>
        </p:nvSpPr>
        <p:spPr>
          <a:xfrm>
            <a:off x="792418" y="2170358"/>
            <a:ext cx="2398055" cy="2398055"/>
          </a:xfrm>
          <a:prstGeom prst="rect">
            <a:avLst/>
          </a:prstGeom>
        </p:spPr>
        <p:txBody>
          <a:bodyPr lIns="91439" rIns="91439">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64_Blank">
    <p:spTree>
      <p:nvGrpSpPr>
        <p:cNvPr id="1" name=""/>
        <p:cNvGrpSpPr/>
        <p:nvPr/>
      </p:nvGrpSpPr>
      <p:grpSpPr>
        <a:xfrm>
          <a:off x="0" y="0"/>
          <a:ext cx="0" cy="0"/>
          <a:chOff x="0" y="0"/>
          <a:chExt cx="0" cy="0"/>
        </a:xfrm>
      </p:grpSpPr>
      <p:sp>
        <p:nvSpPr>
          <p:cNvPr id="4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96" name="Picture Placeholder 16"/>
          <p:cNvSpPr>
            <a:spLocks noGrp="1"/>
          </p:cNvSpPr>
          <p:nvPr>
            <p:ph type="pic" sz="quarter" idx="13"/>
          </p:nvPr>
        </p:nvSpPr>
        <p:spPr>
          <a:xfrm>
            <a:off x="5053759" y="2173758"/>
            <a:ext cx="2084481" cy="2084477"/>
          </a:xfrm>
          <a:prstGeom prst="rect">
            <a:avLst/>
          </a:prstGeom>
        </p:spPr>
        <p:txBody>
          <a:bodyPr lIns="91439" rIns="91439">
            <a:noAutofit/>
          </a:bodyPr>
          <a:lstStyle/>
          <a:p>
            <a:endParaRPr/>
          </a:p>
        </p:txBody>
      </p:sp>
      <p:sp>
        <p:nvSpPr>
          <p:cNvPr id="497" name="Picture Placeholder 18"/>
          <p:cNvSpPr>
            <a:spLocks noGrp="1"/>
          </p:cNvSpPr>
          <p:nvPr>
            <p:ph type="pic" sz="quarter" idx="14"/>
          </p:nvPr>
        </p:nvSpPr>
        <p:spPr>
          <a:xfrm>
            <a:off x="8562972" y="2173758"/>
            <a:ext cx="2084481" cy="2084477"/>
          </a:xfrm>
          <a:prstGeom prst="rect">
            <a:avLst/>
          </a:prstGeom>
        </p:spPr>
        <p:txBody>
          <a:bodyPr lIns="91439" rIns="91439">
            <a:noAutofit/>
          </a:bodyPr>
          <a:lstStyle/>
          <a:p>
            <a:endParaRPr/>
          </a:p>
        </p:txBody>
      </p:sp>
      <p:sp>
        <p:nvSpPr>
          <p:cNvPr id="498" name="Picture Placeholder 17"/>
          <p:cNvSpPr>
            <a:spLocks noGrp="1"/>
          </p:cNvSpPr>
          <p:nvPr>
            <p:ph type="pic" sz="quarter" idx="15"/>
          </p:nvPr>
        </p:nvSpPr>
        <p:spPr>
          <a:xfrm>
            <a:off x="1544546" y="2173758"/>
            <a:ext cx="2084481" cy="2084477"/>
          </a:xfrm>
          <a:prstGeom prst="rect">
            <a:avLst/>
          </a:prstGeom>
        </p:spPr>
        <p:txBody>
          <a:bodyPr lIns="91439" rIns="91439">
            <a:noAutofit/>
          </a:bodyPr>
          <a:lstStyle/>
          <a:p>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9_Blank">
    <p:spTree>
      <p:nvGrpSpPr>
        <p:cNvPr id="1" name=""/>
        <p:cNvGrpSpPr/>
        <p:nvPr/>
      </p:nvGrpSpPr>
      <p:grpSpPr>
        <a:xfrm>
          <a:off x="0" y="0"/>
          <a:ext cx="0" cy="0"/>
          <a:chOff x="0" y="0"/>
          <a:chExt cx="0" cy="0"/>
        </a:xfrm>
      </p:grpSpPr>
      <p:sp>
        <p:nvSpPr>
          <p:cNvPr id="50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0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0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10" name="Picture Placeholder 12"/>
          <p:cNvSpPr>
            <a:spLocks noGrp="1"/>
          </p:cNvSpPr>
          <p:nvPr>
            <p:ph type="pic" sz="quarter" idx="13"/>
          </p:nvPr>
        </p:nvSpPr>
        <p:spPr>
          <a:xfrm>
            <a:off x="5188680" y="1279063"/>
            <a:ext cx="1821587" cy="1821586"/>
          </a:xfrm>
          <a:prstGeom prst="rect">
            <a:avLst/>
          </a:prstGeom>
          <a:ln>
            <a:solidFill>
              <a:srgbClr val="FFFFFF"/>
            </a:solidFill>
            <a:round/>
          </a:ln>
        </p:spPr>
        <p:txBody>
          <a:bodyPr lIns="91439" rIns="91439">
            <a:noAutofit/>
          </a:bodyPr>
          <a:lstStyle/>
          <a:p>
            <a:endParaRPr/>
          </a:p>
        </p:txBody>
      </p:sp>
      <p:sp>
        <p:nvSpPr>
          <p:cNvPr id="511" name="Picture Placeholder 13"/>
          <p:cNvSpPr>
            <a:spLocks noGrp="1"/>
          </p:cNvSpPr>
          <p:nvPr>
            <p:ph type="pic" sz="quarter" idx="14"/>
          </p:nvPr>
        </p:nvSpPr>
        <p:spPr>
          <a:xfrm>
            <a:off x="8876179" y="1279063"/>
            <a:ext cx="1821587" cy="1821586"/>
          </a:xfrm>
          <a:prstGeom prst="rect">
            <a:avLst/>
          </a:prstGeom>
        </p:spPr>
        <p:txBody>
          <a:bodyPr lIns="91439" rIns="91439">
            <a:noAutofit/>
          </a:bodyPr>
          <a:lstStyle/>
          <a:p>
            <a:endParaRPr/>
          </a:p>
        </p:txBody>
      </p:sp>
      <p:sp>
        <p:nvSpPr>
          <p:cNvPr id="512" name="Picture Placeholder 11"/>
          <p:cNvSpPr>
            <a:spLocks noGrp="1"/>
          </p:cNvSpPr>
          <p:nvPr>
            <p:ph type="pic" sz="quarter" idx="15"/>
          </p:nvPr>
        </p:nvSpPr>
        <p:spPr>
          <a:xfrm>
            <a:off x="1493747" y="1279063"/>
            <a:ext cx="1821586" cy="1821586"/>
          </a:xfrm>
          <a:prstGeom prst="rect">
            <a:avLst/>
          </a:prstGeom>
        </p:spPr>
        <p:txBody>
          <a:bodyPr lIns="91439" rIns="9143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Blank">
    <p:spTree>
      <p:nvGrpSpPr>
        <p:cNvPr id="1" name=""/>
        <p:cNvGrpSpPr/>
        <p:nvPr/>
      </p:nvGrpSpPr>
      <p:grpSpPr>
        <a:xfrm>
          <a:off x="0" y="0"/>
          <a:ext cx="0" cy="0"/>
          <a:chOff x="0" y="0"/>
          <a:chExt cx="0" cy="0"/>
        </a:xfrm>
      </p:grpSpPr>
      <p:sp>
        <p:nvSpPr>
          <p:cNvPr id="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84_Blank">
    <p:spTree>
      <p:nvGrpSpPr>
        <p:cNvPr id="1" name=""/>
        <p:cNvGrpSpPr/>
        <p:nvPr/>
      </p:nvGrpSpPr>
      <p:grpSpPr>
        <a:xfrm>
          <a:off x="0" y="0"/>
          <a:ext cx="0" cy="0"/>
          <a:chOff x="0" y="0"/>
          <a:chExt cx="0" cy="0"/>
        </a:xfrm>
      </p:grpSpPr>
      <p:sp>
        <p:nvSpPr>
          <p:cNvPr id="5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2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2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24"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25"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26"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27"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85_Blank">
    <p:spTree>
      <p:nvGrpSpPr>
        <p:cNvPr id="1" name=""/>
        <p:cNvGrpSpPr/>
        <p:nvPr/>
      </p:nvGrpSpPr>
      <p:grpSpPr>
        <a:xfrm>
          <a:off x="0" y="0"/>
          <a:ext cx="0" cy="0"/>
          <a:chOff x="0" y="0"/>
          <a:chExt cx="0" cy="0"/>
        </a:xfrm>
      </p:grpSpPr>
      <p:sp>
        <p:nvSpPr>
          <p:cNvPr id="53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3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3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39"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40"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41"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42"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86_Blank">
    <p:spTree>
      <p:nvGrpSpPr>
        <p:cNvPr id="1" name=""/>
        <p:cNvGrpSpPr/>
        <p:nvPr/>
      </p:nvGrpSpPr>
      <p:grpSpPr>
        <a:xfrm>
          <a:off x="0" y="0"/>
          <a:ext cx="0" cy="0"/>
          <a:chOff x="0" y="0"/>
          <a:chExt cx="0" cy="0"/>
        </a:xfrm>
      </p:grpSpPr>
      <p:sp>
        <p:nvSpPr>
          <p:cNvPr id="54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5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5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54" name="Picture Placeholder 22"/>
          <p:cNvSpPr>
            <a:spLocks noGrp="1"/>
          </p:cNvSpPr>
          <p:nvPr>
            <p:ph type="pic" sz="quarter" idx="13"/>
          </p:nvPr>
        </p:nvSpPr>
        <p:spPr>
          <a:xfrm>
            <a:off x="8034593" y="3990694"/>
            <a:ext cx="1483911" cy="1533302"/>
          </a:xfrm>
          <a:prstGeom prst="rect">
            <a:avLst/>
          </a:prstGeom>
        </p:spPr>
        <p:txBody>
          <a:bodyPr lIns="91439" rIns="91439">
            <a:noAutofit/>
          </a:bodyPr>
          <a:lstStyle/>
          <a:p>
            <a:endParaRPr/>
          </a:p>
        </p:txBody>
      </p:sp>
      <p:sp>
        <p:nvSpPr>
          <p:cNvPr id="555" name="Picture Placeholder 23"/>
          <p:cNvSpPr>
            <a:spLocks noGrp="1"/>
          </p:cNvSpPr>
          <p:nvPr>
            <p:ph type="pic" sz="quarter" idx="14"/>
          </p:nvPr>
        </p:nvSpPr>
        <p:spPr>
          <a:xfrm>
            <a:off x="4408468" y="3992912"/>
            <a:ext cx="1483911" cy="1533302"/>
          </a:xfrm>
          <a:prstGeom prst="rect">
            <a:avLst/>
          </a:prstGeom>
        </p:spPr>
        <p:txBody>
          <a:bodyPr lIns="91439" rIns="91439">
            <a:noAutofit/>
          </a:bodyPr>
          <a:lstStyle/>
          <a:p>
            <a:endParaRPr/>
          </a:p>
        </p:txBody>
      </p:sp>
      <p:sp>
        <p:nvSpPr>
          <p:cNvPr id="556" name="Picture Placeholder 16"/>
          <p:cNvSpPr>
            <a:spLocks noGrp="1"/>
          </p:cNvSpPr>
          <p:nvPr>
            <p:ph type="pic" sz="quarter" idx="15"/>
          </p:nvPr>
        </p:nvSpPr>
        <p:spPr>
          <a:xfrm>
            <a:off x="782342" y="1984432"/>
            <a:ext cx="1483911" cy="1533303"/>
          </a:xfrm>
          <a:prstGeom prst="rect">
            <a:avLst/>
          </a:prstGeom>
        </p:spPr>
        <p:txBody>
          <a:bodyPr lIns="91439" rIns="91439">
            <a:noAutofit/>
          </a:bodyPr>
          <a:lstStyle/>
          <a:p>
            <a:endParaRPr/>
          </a:p>
        </p:txBody>
      </p:sp>
      <p:sp>
        <p:nvSpPr>
          <p:cNvPr id="557" name="Picture Placeholder 17"/>
          <p:cNvSpPr>
            <a:spLocks noGrp="1"/>
          </p:cNvSpPr>
          <p:nvPr>
            <p:ph type="pic" sz="quarter" idx="16"/>
          </p:nvPr>
        </p:nvSpPr>
        <p:spPr>
          <a:xfrm>
            <a:off x="4408468" y="1982215"/>
            <a:ext cx="1483911" cy="1533302"/>
          </a:xfrm>
          <a:prstGeom prst="rect">
            <a:avLst/>
          </a:prstGeom>
        </p:spPr>
        <p:txBody>
          <a:bodyPr lIns="91439" rIns="91439">
            <a:noAutofit/>
          </a:bodyPr>
          <a:lstStyle/>
          <a:p>
            <a:endParaRPr/>
          </a:p>
        </p:txBody>
      </p:sp>
      <p:sp>
        <p:nvSpPr>
          <p:cNvPr id="558" name="Picture Placeholder 18"/>
          <p:cNvSpPr>
            <a:spLocks noGrp="1"/>
          </p:cNvSpPr>
          <p:nvPr>
            <p:ph type="pic" sz="quarter" idx="17"/>
          </p:nvPr>
        </p:nvSpPr>
        <p:spPr>
          <a:xfrm>
            <a:off x="782342" y="3995130"/>
            <a:ext cx="1483911" cy="1533302"/>
          </a:xfrm>
          <a:prstGeom prst="rect">
            <a:avLst/>
          </a:prstGeom>
        </p:spPr>
        <p:txBody>
          <a:bodyPr lIns="91439" rIns="91439">
            <a:noAutofit/>
          </a:bodyPr>
          <a:lstStyle/>
          <a:p>
            <a:endParaRPr/>
          </a:p>
        </p:txBody>
      </p:sp>
      <p:sp>
        <p:nvSpPr>
          <p:cNvPr id="559" name="Picture Placeholder 19"/>
          <p:cNvSpPr>
            <a:spLocks noGrp="1"/>
          </p:cNvSpPr>
          <p:nvPr>
            <p:ph type="pic" sz="quarter" idx="18"/>
          </p:nvPr>
        </p:nvSpPr>
        <p:spPr>
          <a:xfrm>
            <a:off x="8034593" y="1979996"/>
            <a:ext cx="1483911" cy="1533303"/>
          </a:xfrm>
          <a:prstGeom prst="rect">
            <a:avLst/>
          </a:prstGeom>
        </p:spPr>
        <p:txBody>
          <a:bodyPr lIns="91439" rIns="91439">
            <a:noAutofit/>
          </a:bodyPr>
          <a:lstStyle/>
          <a:p>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65">
    <p:spTree>
      <p:nvGrpSpPr>
        <p:cNvPr id="1" name=""/>
        <p:cNvGrpSpPr/>
        <p:nvPr/>
      </p:nvGrpSpPr>
      <p:grpSpPr>
        <a:xfrm>
          <a:off x="0" y="0"/>
          <a:ext cx="0" cy="0"/>
          <a:chOff x="0" y="0"/>
          <a:chExt cx="0" cy="0"/>
        </a:xfrm>
      </p:grpSpPr>
      <p:sp>
        <p:nvSpPr>
          <p:cNvPr id="5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71" name="Picture Placeholder 38"/>
          <p:cNvSpPr>
            <a:spLocks noGrp="1"/>
          </p:cNvSpPr>
          <p:nvPr>
            <p:ph type="pic" sz="quarter" idx="13"/>
          </p:nvPr>
        </p:nvSpPr>
        <p:spPr>
          <a:xfrm>
            <a:off x="1153754" y="4120353"/>
            <a:ext cx="1515715" cy="1515713"/>
          </a:xfrm>
          <a:prstGeom prst="rect">
            <a:avLst/>
          </a:prstGeom>
        </p:spPr>
        <p:txBody>
          <a:bodyPr lIns="91439" rIns="91439">
            <a:noAutofit/>
          </a:bodyPr>
          <a:lstStyle/>
          <a:p>
            <a:endParaRPr/>
          </a:p>
        </p:txBody>
      </p:sp>
      <p:sp>
        <p:nvSpPr>
          <p:cNvPr id="572" name="Picture Placeholder 37"/>
          <p:cNvSpPr>
            <a:spLocks noGrp="1"/>
          </p:cNvSpPr>
          <p:nvPr>
            <p:ph type="pic" sz="quarter" idx="14"/>
          </p:nvPr>
        </p:nvSpPr>
        <p:spPr>
          <a:xfrm>
            <a:off x="9522530" y="1771124"/>
            <a:ext cx="1515715" cy="1515713"/>
          </a:xfrm>
          <a:prstGeom prst="rect">
            <a:avLst/>
          </a:prstGeom>
        </p:spPr>
        <p:txBody>
          <a:bodyPr lIns="91439" rIns="91439">
            <a:noAutofit/>
          </a:bodyPr>
          <a:lstStyle/>
          <a:p>
            <a:endParaRPr/>
          </a:p>
        </p:txBody>
      </p:sp>
      <p:sp>
        <p:nvSpPr>
          <p:cNvPr id="573" name="Picture Placeholder 23"/>
          <p:cNvSpPr>
            <a:spLocks noGrp="1"/>
          </p:cNvSpPr>
          <p:nvPr>
            <p:ph type="pic" sz="quarter" idx="15"/>
          </p:nvPr>
        </p:nvSpPr>
        <p:spPr>
          <a:xfrm>
            <a:off x="3943346" y="1771124"/>
            <a:ext cx="1515715" cy="1515713"/>
          </a:xfrm>
          <a:prstGeom prst="rect">
            <a:avLst/>
          </a:prstGeom>
        </p:spPr>
        <p:txBody>
          <a:bodyPr lIns="91439" rIns="91439">
            <a:noAutofit/>
          </a:bodyPr>
          <a:lstStyle/>
          <a:p>
            <a:endParaRPr/>
          </a:p>
        </p:txBody>
      </p:sp>
      <p:sp>
        <p:nvSpPr>
          <p:cNvPr id="574" name="Picture Placeholder 21"/>
          <p:cNvSpPr>
            <a:spLocks noGrp="1"/>
          </p:cNvSpPr>
          <p:nvPr>
            <p:ph type="pic" sz="quarter" idx="16"/>
          </p:nvPr>
        </p:nvSpPr>
        <p:spPr>
          <a:xfrm>
            <a:off x="1153756" y="1771124"/>
            <a:ext cx="1515715" cy="1515713"/>
          </a:xfrm>
          <a:prstGeom prst="rect">
            <a:avLst/>
          </a:prstGeom>
        </p:spPr>
        <p:txBody>
          <a:bodyPr lIns="91439" rIns="91439">
            <a:noAutofit/>
          </a:bodyPr>
          <a:lstStyle/>
          <a:p>
            <a:endParaRPr/>
          </a:p>
        </p:txBody>
      </p:sp>
      <p:sp>
        <p:nvSpPr>
          <p:cNvPr id="575" name="Picture Placeholder 27"/>
          <p:cNvSpPr>
            <a:spLocks noGrp="1"/>
          </p:cNvSpPr>
          <p:nvPr>
            <p:ph type="pic" sz="quarter" idx="17"/>
          </p:nvPr>
        </p:nvSpPr>
        <p:spPr>
          <a:xfrm>
            <a:off x="6732937" y="1771124"/>
            <a:ext cx="1515715" cy="1515713"/>
          </a:xfrm>
          <a:prstGeom prst="rect">
            <a:avLst/>
          </a:prstGeom>
        </p:spPr>
        <p:txBody>
          <a:bodyPr lIns="91439" rIns="91439">
            <a:noAutofit/>
          </a:bodyPr>
          <a:lstStyle/>
          <a:p>
            <a:endParaRPr/>
          </a:p>
        </p:txBody>
      </p:sp>
      <p:sp>
        <p:nvSpPr>
          <p:cNvPr id="576" name="Picture Placeholder 39"/>
          <p:cNvSpPr>
            <a:spLocks noGrp="1"/>
          </p:cNvSpPr>
          <p:nvPr>
            <p:ph type="pic" sz="quarter" idx="18"/>
          </p:nvPr>
        </p:nvSpPr>
        <p:spPr>
          <a:xfrm>
            <a:off x="3943346" y="4120353"/>
            <a:ext cx="1515715" cy="1515713"/>
          </a:xfrm>
          <a:prstGeom prst="rect">
            <a:avLst/>
          </a:prstGeom>
        </p:spPr>
        <p:txBody>
          <a:bodyPr lIns="91439" rIns="91439">
            <a:noAutofit/>
          </a:bodyPr>
          <a:lstStyle/>
          <a:p>
            <a:endParaRPr/>
          </a:p>
        </p:txBody>
      </p:sp>
      <p:sp>
        <p:nvSpPr>
          <p:cNvPr id="577" name="Picture Placeholder 40"/>
          <p:cNvSpPr>
            <a:spLocks noGrp="1"/>
          </p:cNvSpPr>
          <p:nvPr>
            <p:ph type="pic" sz="quarter" idx="19"/>
          </p:nvPr>
        </p:nvSpPr>
        <p:spPr>
          <a:xfrm>
            <a:off x="6732937" y="4120353"/>
            <a:ext cx="1515715" cy="1515713"/>
          </a:xfrm>
          <a:prstGeom prst="rect">
            <a:avLst/>
          </a:prstGeom>
        </p:spPr>
        <p:txBody>
          <a:bodyPr lIns="91439" rIns="91439">
            <a:noAutofit/>
          </a:bodyPr>
          <a:lstStyle/>
          <a:p>
            <a:endParaRPr/>
          </a:p>
        </p:txBody>
      </p:sp>
      <p:sp>
        <p:nvSpPr>
          <p:cNvPr id="578" name="Picture Placeholder 41"/>
          <p:cNvSpPr>
            <a:spLocks noGrp="1"/>
          </p:cNvSpPr>
          <p:nvPr>
            <p:ph type="pic" sz="quarter" idx="20"/>
          </p:nvPr>
        </p:nvSpPr>
        <p:spPr>
          <a:xfrm>
            <a:off x="9522528" y="4120353"/>
            <a:ext cx="1515715" cy="1515713"/>
          </a:xfrm>
          <a:prstGeom prst="rect">
            <a:avLst/>
          </a:prstGeom>
        </p:spPr>
        <p:txBody>
          <a:bodyPr lIns="91439" rIns="9143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13_Blank">
    <p:spTree>
      <p:nvGrpSpPr>
        <p:cNvPr id="1" name=""/>
        <p:cNvGrpSpPr/>
        <p:nvPr/>
      </p:nvGrpSpPr>
      <p:grpSpPr>
        <a:xfrm>
          <a:off x="0" y="0"/>
          <a:ext cx="0" cy="0"/>
          <a:chOff x="0" y="0"/>
          <a:chExt cx="0" cy="0"/>
        </a:xfrm>
      </p:grpSpPr>
      <p:sp>
        <p:nvSpPr>
          <p:cNvPr id="6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32" name="Picture Placeholder 14"/>
          <p:cNvSpPr>
            <a:spLocks noGrp="1"/>
          </p:cNvSpPr>
          <p:nvPr>
            <p:ph type="pic" sz="quarter" idx="13"/>
          </p:nvPr>
        </p:nvSpPr>
        <p:spPr>
          <a:xfrm>
            <a:off x="3362609" y="1755228"/>
            <a:ext cx="2483862" cy="2103559"/>
          </a:xfrm>
          <a:prstGeom prst="rect">
            <a:avLst/>
          </a:prstGeom>
        </p:spPr>
        <p:txBody>
          <a:bodyPr lIns="91439" rIns="91439">
            <a:noAutofit/>
          </a:bodyPr>
          <a:lstStyle/>
          <a:p>
            <a:endParaRPr/>
          </a:p>
        </p:txBody>
      </p:sp>
      <p:sp>
        <p:nvSpPr>
          <p:cNvPr id="633" name="Picture Placeholder 17"/>
          <p:cNvSpPr>
            <a:spLocks noGrp="1"/>
          </p:cNvSpPr>
          <p:nvPr>
            <p:ph type="pic" sz="quarter" idx="14"/>
          </p:nvPr>
        </p:nvSpPr>
        <p:spPr>
          <a:xfrm>
            <a:off x="782342" y="3953904"/>
            <a:ext cx="2483862" cy="2103559"/>
          </a:xfrm>
          <a:prstGeom prst="rect">
            <a:avLst/>
          </a:prstGeom>
        </p:spPr>
        <p:txBody>
          <a:bodyPr lIns="91439" rIns="91439">
            <a:noAutofit/>
          </a:bodyPr>
          <a:lstStyle/>
          <a:p>
            <a:endParaRPr/>
          </a:p>
        </p:txBody>
      </p:sp>
      <p:sp>
        <p:nvSpPr>
          <p:cNvPr id="634" name="Picture Placeholder 15"/>
          <p:cNvSpPr>
            <a:spLocks noGrp="1"/>
          </p:cNvSpPr>
          <p:nvPr>
            <p:ph type="pic" sz="quarter" idx="15"/>
          </p:nvPr>
        </p:nvSpPr>
        <p:spPr>
          <a:xfrm>
            <a:off x="3362609" y="3953904"/>
            <a:ext cx="2483862" cy="2103559"/>
          </a:xfrm>
          <a:prstGeom prst="rect">
            <a:avLst/>
          </a:prstGeom>
        </p:spPr>
        <p:txBody>
          <a:bodyPr lIns="91439" rIns="91439">
            <a:noAutofit/>
          </a:bodyPr>
          <a:lstStyle/>
          <a:p>
            <a:endParaRPr/>
          </a:p>
        </p:txBody>
      </p:sp>
      <p:sp>
        <p:nvSpPr>
          <p:cNvPr id="635" name="Picture Placeholder 16"/>
          <p:cNvSpPr>
            <a:spLocks noGrp="1"/>
          </p:cNvSpPr>
          <p:nvPr>
            <p:ph type="pic" sz="quarter" idx="16"/>
          </p:nvPr>
        </p:nvSpPr>
        <p:spPr>
          <a:xfrm>
            <a:off x="782342" y="1755228"/>
            <a:ext cx="2483862" cy="2103559"/>
          </a:xfrm>
          <a:prstGeom prst="rect">
            <a:avLst/>
          </a:prstGeom>
        </p:spPr>
        <p:txBody>
          <a:bodyPr lIns="91439" rIns="9143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4_Blank">
    <p:spTree>
      <p:nvGrpSpPr>
        <p:cNvPr id="1" name=""/>
        <p:cNvGrpSpPr/>
        <p:nvPr/>
      </p:nvGrpSpPr>
      <p:grpSpPr>
        <a:xfrm>
          <a:off x="0" y="0"/>
          <a:ext cx="0" cy="0"/>
          <a:chOff x="0" y="0"/>
          <a:chExt cx="0" cy="0"/>
        </a:xfrm>
      </p:grpSpPr>
      <p:sp>
        <p:nvSpPr>
          <p:cNvPr id="64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4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4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47" name="Picture Placeholder 27"/>
          <p:cNvSpPr>
            <a:spLocks noGrp="1"/>
          </p:cNvSpPr>
          <p:nvPr>
            <p:ph type="pic" sz="quarter" idx="13"/>
          </p:nvPr>
        </p:nvSpPr>
        <p:spPr>
          <a:xfrm>
            <a:off x="4463775" y="4002766"/>
            <a:ext cx="3264450" cy="2044646"/>
          </a:xfrm>
          <a:prstGeom prst="rect">
            <a:avLst/>
          </a:prstGeom>
        </p:spPr>
        <p:txBody>
          <a:bodyPr lIns="91439" rIns="91439">
            <a:noAutofit/>
          </a:bodyPr>
          <a:lstStyle/>
          <a:p>
            <a:endParaRPr/>
          </a:p>
        </p:txBody>
      </p:sp>
      <p:sp>
        <p:nvSpPr>
          <p:cNvPr id="648" name="Picture Placeholder 32"/>
          <p:cNvSpPr>
            <a:spLocks noGrp="1"/>
          </p:cNvSpPr>
          <p:nvPr>
            <p:ph type="pic" sz="quarter" idx="14"/>
          </p:nvPr>
        </p:nvSpPr>
        <p:spPr>
          <a:xfrm>
            <a:off x="7923289" y="4002766"/>
            <a:ext cx="3264449" cy="2044646"/>
          </a:xfrm>
          <a:prstGeom prst="rect">
            <a:avLst/>
          </a:prstGeom>
        </p:spPr>
        <p:txBody>
          <a:bodyPr lIns="91439" rIns="91439">
            <a:noAutofit/>
          </a:bodyPr>
          <a:lstStyle/>
          <a:p>
            <a:endParaRPr/>
          </a:p>
        </p:txBody>
      </p:sp>
      <p:sp>
        <p:nvSpPr>
          <p:cNvPr id="649" name="Picture Placeholder 26"/>
          <p:cNvSpPr>
            <a:spLocks noGrp="1"/>
          </p:cNvSpPr>
          <p:nvPr>
            <p:ph type="pic" sz="quarter" idx="15"/>
          </p:nvPr>
        </p:nvSpPr>
        <p:spPr>
          <a:xfrm>
            <a:off x="1004263" y="4002766"/>
            <a:ext cx="3264449" cy="2044646"/>
          </a:xfrm>
          <a:prstGeom prst="rect">
            <a:avLst/>
          </a:prstGeom>
        </p:spPr>
        <p:txBody>
          <a:bodyPr lIns="91439" rIns="91439">
            <a:noAutofit/>
          </a:bodyPr>
          <a:lstStyle/>
          <a:p>
            <a:endParaRPr/>
          </a:p>
        </p:txBody>
      </p:sp>
      <p:sp>
        <p:nvSpPr>
          <p:cNvPr id="650" name="Picture Placeholder 24"/>
          <p:cNvSpPr>
            <a:spLocks noGrp="1"/>
          </p:cNvSpPr>
          <p:nvPr>
            <p:ph type="pic" sz="quarter" idx="16"/>
          </p:nvPr>
        </p:nvSpPr>
        <p:spPr>
          <a:xfrm>
            <a:off x="4463775" y="1749837"/>
            <a:ext cx="3264450" cy="2044646"/>
          </a:xfrm>
          <a:prstGeom prst="rect">
            <a:avLst/>
          </a:prstGeom>
        </p:spPr>
        <p:txBody>
          <a:bodyPr lIns="91439" rIns="91439">
            <a:noAutofit/>
          </a:bodyPr>
          <a:lstStyle/>
          <a:p>
            <a:endParaRPr/>
          </a:p>
        </p:txBody>
      </p:sp>
      <p:sp>
        <p:nvSpPr>
          <p:cNvPr id="651" name="Picture Placeholder 25"/>
          <p:cNvSpPr>
            <a:spLocks noGrp="1"/>
          </p:cNvSpPr>
          <p:nvPr>
            <p:ph type="pic" sz="quarter" idx="17"/>
          </p:nvPr>
        </p:nvSpPr>
        <p:spPr>
          <a:xfrm>
            <a:off x="7923289" y="1749837"/>
            <a:ext cx="3264449" cy="2044646"/>
          </a:xfrm>
          <a:prstGeom prst="rect">
            <a:avLst/>
          </a:prstGeom>
        </p:spPr>
        <p:txBody>
          <a:bodyPr lIns="91439" rIns="91439">
            <a:noAutofit/>
          </a:bodyPr>
          <a:lstStyle/>
          <a:p>
            <a:endParaRPr/>
          </a:p>
        </p:txBody>
      </p:sp>
      <p:sp>
        <p:nvSpPr>
          <p:cNvPr id="652" name="Picture Placeholder 23"/>
          <p:cNvSpPr>
            <a:spLocks noGrp="1"/>
          </p:cNvSpPr>
          <p:nvPr>
            <p:ph type="pic" sz="quarter" idx="18"/>
          </p:nvPr>
        </p:nvSpPr>
        <p:spPr>
          <a:xfrm>
            <a:off x="1004263" y="1749837"/>
            <a:ext cx="3264449" cy="2044646"/>
          </a:xfrm>
          <a:prstGeom prst="rect">
            <a:avLst/>
          </a:prstGeom>
        </p:spPr>
        <p:txBody>
          <a:bodyPr lIns="91439" rIns="9143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15_Blank">
    <p:spTree>
      <p:nvGrpSpPr>
        <p:cNvPr id="1" name=""/>
        <p:cNvGrpSpPr/>
        <p:nvPr/>
      </p:nvGrpSpPr>
      <p:grpSpPr>
        <a:xfrm>
          <a:off x="0" y="0"/>
          <a:ext cx="0" cy="0"/>
          <a:chOff x="0" y="0"/>
          <a:chExt cx="0" cy="0"/>
        </a:xfrm>
      </p:grpSpPr>
      <p:sp>
        <p:nvSpPr>
          <p:cNvPr id="65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6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6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64" name="Picture Placeholder 30"/>
          <p:cNvSpPr>
            <a:spLocks noGrp="1"/>
          </p:cNvSpPr>
          <p:nvPr>
            <p:ph type="pic" sz="quarter" idx="13"/>
          </p:nvPr>
        </p:nvSpPr>
        <p:spPr>
          <a:xfrm>
            <a:off x="3455713" y="1815289"/>
            <a:ext cx="2619714" cy="2095432"/>
          </a:xfrm>
          <a:prstGeom prst="rect">
            <a:avLst/>
          </a:prstGeom>
        </p:spPr>
        <p:txBody>
          <a:bodyPr lIns="91439" rIns="91439">
            <a:noAutofit/>
          </a:bodyPr>
          <a:lstStyle/>
          <a:p>
            <a:endParaRPr/>
          </a:p>
        </p:txBody>
      </p:sp>
      <p:sp>
        <p:nvSpPr>
          <p:cNvPr id="665" name="Picture Placeholder 31"/>
          <p:cNvSpPr>
            <a:spLocks noGrp="1"/>
          </p:cNvSpPr>
          <p:nvPr>
            <p:ph type="pic" sz="quarter" idx="14"/>
          </p:nvPr>
        </p:nvSpPr>
        <p:spPr>
          <a:xfrm>
            <a:off x="6129084" y="1815289"/>
            <a:ext cx="2619713" cy="2095432"/>
          </a:xfrm>
          <a:prstGeom prst="rect">
            <a:avLst/>
          </a:prstGeom>
        </p:spPr>
        <p:txBody>
          <a:bodyPr lIns="91439" rIns="91439">
            <a:noAutofit/>
          </a:bodyPr>
          <a:lstStyle/>
          <a:p>
            <a:endParaRPr/>
          </a:p>
        </p:txBody>
      </p:sp>
      <p:sp>
        <p:nvSpPr>
          <p:cNvPr id="666" name="Picture Placeholder 41"/>
          <p:cNvSpPr>
            <a:spLocks noGrp="1"/>
          </p:cNvSpPr>
          <p:nvPr>
            <p:ph type="pic" sz="quarter" idx="15"/>
          </p:nvPr>
        </p:nvSpPr>
        <p:spPr>
          <a:xfrm>
            <a:off x="8802454" y="1815289"/>
            <a:ext cx="2619714" cy="2095432"/>
          </a:xfrm>
          <a:prstGeom prst="rect">
            <a:avLst/>
          </a:prstGeom>
        </p:spPr>
        <p:txBody>
          <a:bodyPr lIns="91439" rIns="91439">
            <a:noAutofit/>
          </a:bodyPr>
          <a:lstStyle/>
          <a:p>
            <a:endParaRPr/>
          </a:p>
        </p:txBody>
      </p:sp>
      <p:sp>
        <p:nvSpPr>
          <p:cNvPr id="667" name="Picture Placeholder 44"/>
          <p:cNvSpPr>
            <a:spLocks noGrp="1"/>
          </p:cNvSpPr>
          <p:nvPr>
            <p:ph type="pic" sz="quarter" idx="16"/>
          </p:nvPr>
        </p:nvSpPr>
        <p:spPr>
          <a:xfrm>
            <a:off x="3455713" y="3961569"/>
            <a:ext cx="2619714" cy="2095431"/>
          </a:xfrm>
          <a:prstGeom prst="rect">
            <a:avLst/>
          </a:prstGeom>
        </p:spPr>
        <p:txBody>
          <a:bodyPr lIns="91439" rIns="91439">
            <a:noAutofit/>
          </a:bodyPr>
          <a:lstStyle/>
          <a:p>
            <a:endParaRPr/>
          </a:p>
        </p:txBody>
      </p:sp>
      <p:sp>
        <p:nvSpPr>
          <p:cNvPr id="668" name="Picture Placeholder 43"/>
          <p:cNvSpPr>
            <a:spLocks noGrp="1"/>
          </p:cNvSpPr>
          <p:nvPr>
            <p:ph type="pic" sz="quarter" idx="17"/>
          </p:nvPr>
        </p:nvSpPr>
        <p:spPr>
          <a:xfrm>
            <a:off x="6129084" y="3961569"/>
            <a:ext cx="2619713" cy="2095431"/>
          </a:xfrm>
          <a:prstGeom prst="rect">
            <a:avLst/>
          </a:prstGeom>
        </p:spPr>
        <p:txBody>
          <a:bodyPr lIns="91439" rIns="91439">
            <a:noAutofit/>
          </a:bodyPr>
          <a:lstStyle/>
          <a:p>
            <a:endParaRPr/>
          </a:p>
        </p:txBody>
      </p:sp>
      <p:sp>
        <p:nvSpPr>
          <p:cNvPr id="669" name="Picture Placeholder 42"/>
          <p:cNvSpPr>
            <a:spLocks noGrp="1"/>
          </p:cNvSpPr>
          <p:nvPr>
            <p:ph type="pic" sz="quarter" idx="18"/>
          </p:nvPr>
        </p:nvSpPr>
        <p:spPr>
          <a:xfrm>
            <a:off x="8802454" y="3961569"/>
            <a:ext cx="2619714" cy="2095431"/>
          </a:xfrm>
          <a:prstGeom prst="rect">
            <a:avLst/>
          </a:prstGeom>
        </p:spPr>
        <p:txBody>
          <a:bodyPr lIns="91439" rIns="91439">
            <a:noAutofit/>
          </a:bodyPr>
          <a:lstStyle/>
          <a:p>
            <a:endParaRPr/>
          </a:p>
        </p:txBody>
      </p:sp>
      <p:sp>
        <p:nvSpPr>
          <p:cNvPr id="670" name="Picture Placeholder 45"/>
          <p:cNvSpPr>
            <a:spLocks noGrp="1"/>
          </p:cNvSpPr>
          <p:nvPr>
            <p:ph type="pic" sz="quarter" idx="19"/>
          </p:nvPr>
        </p:nvSpPr>
        <p:spPr>
          <a:xfrm>
            <a:off x="782342" y="3961569"/>
            <a:ext cx="2619713" cy="2095431"/>
          </a:xfrm>
          <a:prstGeom prst="rect">
            <a:avLst/>
          </a:prstGeom>
        </p:spPr>
        <p:txBody>
          <a:bodyPr lIns="91439" rIns="91439">
            <a:noAutofit/>
          </a:bodyPr>
          <a:lstStyle/>
          <a:p>
            <a:endParaRPr/>
          </a:p>
        </p:txBody>
      </p:sp>
      <p:sp>
        <p:nvSpPr>
          <p:cNvPr id="671" name="Picture Placeholder 16"/>
          <p:cNvSpPr>
            <a:spLocks noGrp="1"/>
          </p:cNvSpPr>
          <p:nvPr>
            <p:ph type="pic" sz="quarter" idx="20"/>
          </p:nvPr>
        </p:nvSpPr>
        <p:spPr>
          <a:xfrm>
            <a:off x="782342" y="1815289"/>
            <a:ext cx="2619714" cy="2095432"/>
          </a:xfrm>
          <a:prstGeom prst="rect">
            <a:avLst/>
          </a:prstGeom>
        </p:spPr>
        <p:txBody>
          <a:bodyPr lIns="91439" rIns="9143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17_Blank">
    <p:spTree>
      <p:nvGrpSpPr>
        <p:cNvPr id="1" name=""/>
        <p:cNvGrpSpPr/>
        <p:nvPr/>
      </p:nvGrpSpPr>
      <p:grpSpPr>
        <a:xfrm>
          <a:off x="0" y="0"/>
          <a:ext cx="0" cy="0"/>
          <a:chOff x="0" y="0"/>
          <a:chExt cx="0" cy="0"/>
        </a:xfrm>
      </p:grpSpPr>
      <p:sp>
        <p:nvSpPr>
          <p:cNvPr id="68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8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8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9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9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92" name="Picture Placeholder 8"/>
          <p:cNvSpPr>
            <a:spLocks noGrp="1"/>
          </p:cNvSpPr>
          <p:nvPr>
            <p:ph type="pic" sz="half" idx="13"/>
          </p:nvPr>
        </p:nvSpPr>
        <p:spPr>
          <a:xfrm>
            <a:off x="6125981" y="0"/>
            <a:ext cx="2943070" cy="6858000"/>
          </a:xfrm>
          <a:prstGeom prst="rect">
            <a:avLst/>
          </a:prstGeom>
        </p:spPr>
        <p:txBody>
          <a:bodyPr lIns="91439" rIns="91439">
            <a:noAutofit/>
          </a:bodyPr>
          <a:lstStyle/>
          <a:p>
            <a:endParaRPr/>
          </a:p>
        </p:txBody>
      </p:sp>
      <p:sp>
        <p:nvSpPr>
          <p:cNvPr id="693" name="Picture Placeholder 7"/>
          <p:cNvSpPr>
            <a:spLocks noGrp="1"/>
          </p:cNvSpPr>
          <p:nvPr>
            <p:ph type="pic" sz="half" idx="14"/>
          </p:nvPr>
        </p:nvSpPr>
        <p:spPr>
          <a:xfrm>
            <a:off x="9248932" y="0"/>
            <a:ext cx="2943070" cy="6858000"/>
          </a:xfrm>
          <a:prstGeom prst="rect">
            <a:avLst/>
          </a:prstGeom>
        </p:spPr>
        <p:txBody>
          <a:bodyPr lIns="91439" rIns="9143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18_Blank">
    <p:spTree>
      <p:nvGrpSpPr>
        <p:cNvPr id="1" name=""/>
        <p:cNvGrpSpPr/>
        <p:nvPr/>
      </p:nvGrpSpPr>
      <p:grpSpPr>
        <a:xfrm>
          <a:off x="0" y="0"/>
          <a:ext cx="0" cy="0"/>
          <a:chOff x="0" y="0"/>
          <a:chExt cx="0" cy="0"/>
        </a:xfrm>
      </p:grpSpPr>
      <p:sp>
        <p:nvSpPr>
          <p:cNvPr id="70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0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0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05" name="Picture Placeholder 12"/>
          <p:cNvSpPr>
            <a:spLocks noGrp="1"/>
          </p:cNvSpPr>
          <p:nvPr>
            <p:ph type="pic" sz="quarter" idx="13"/>
          </p:nvPr>
        </p:nvSpPr>
        <p:spPr>
          <a:xfrm>
            <a:off x="6095998" y="3473670"/>
            <a:ext cx="2652372" cy="3384330"/>
          </a:xfrm>
          <a:prstGeom prst="rect">
            <a:avLst/>
          </a:prstGeom>
        </p:spPr>
        <p:txBody>
          <a:bodyPr lIns="91439" rIns="91439">
            <a:noAutofit/>
          </a:bodyPr>
          <a:lstStyle/>
          <a:p>
            <a:endParaRPr/>
          </a:p>
        </p:txBody>
      </p:sp>
      <p:sp>
        <p:nvSpPr>
          <p:cNvPr id="706" name="Picture Placeholder 10"/>
          <p:cNvSpPr>
            <a:spLocks noGrp="1"/>
          </p:cNvSpPr>
          <p:nvPr>
            <p:ph type="pic" sz="quarter" idx="14"/>
          </p:nvPr>
        </p:nvSpPr>
        <p:spPr>
          <a:xfrm>
            <a:off x="6095998" y="-1"/>
            <a:ext cx="2652372" cy="3384331"/>
          </a:xfrm>
          <a:prstGeom prst="rect">
            <a:avLst/>
          </a:prstGeom>
        </p:spPr>
        <p:txBody>
          <a:bodyPr lIns="91439" rIns="91439">
            <a:noAutofit/>
          </a:bodyPr>
          <a:lstStyle/>
          <a:p>
            <a:endParaRPr/>
          </a:p>
        </p:txBody>
      </p:sp>
      <p:sp>
        <p:nvSpPr>
          <p:cNvPr id="707" name="Picture Placeholder 15"/>
          <p:cNvSpPr>
            <a:spLocks noGrp="1"/>
          </p:cNvSpPr>
          <p:nvPr>
            <p:ph type="pic" sz="half" idx="15"/>
          </p:nvPr>
        </p:nvSpPr>
        <p:spPr>
          <a:xfrm>
            <a:off x="8845887" y="-3"/>
            <a:ext cx="2584113" cy="6858004"/>
          </a:xfrm>
          <a:prstGeom prst="rect">
            <a:avLst/>
          </a:prstGeom>
        </p:spPr>
        <p:txBody>
          <a:bodyPr lIns="91439" rIns="9143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19_Blank">
    <p:spTree>
      <p:nvGrpSpPr>
        <p:cNvPr id="1" name=""/>
        <p:cNvGrpSpPr/>
        <p:nvPr/>
      </p:nvGrpSpPr>
      <p:grpSpPr>
        <a:xfrm>
          <a:off x="0" y="0"/>
          <a:ext cx="0" cy="0"/>
          <a:chOff x="0" y="0"/>
          <a:chExt cx="0" cy="0"/>
        </a:xfrm>
      </p:grpSpPr>
      <p:sp>
        <p:nvSpPr>
          <p:cNvPr id="7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19" name="Picture Placeholder 28"/>
          <p:cNvSpPr>
            <a:spLocks noGrp="1"/>
          </p:cNvSpPr>
          <p:nvPr>
            <p:ph type="pic" sz="quarter" idx="13"/>
          </p:nvPr>
        </p:nvSpPr>
        <p:spPr>
          <a:xfrm>
            <a:off x="7151829" y="983002"/>
            <a:ext cx="1590919" cy="1845467"/>
          </a:xfrm>
          <a:prstGeom prst="rect">
            <a:avLst/>
          </a:prstGeom>
        </p:spPr>
        <p:txBody>
          <a:bodyPr lIns="91439" rIns="91439">
            <a:noAutofit/>
          </a:bodyPr>
          <a:lstStyle/>
          <a:p>
            <a:endParaRPr/>
          </a:p>
        </p:txBody>
      </p:sp>
      <p:sp>
        <p:nvSpPr>
          <p:cNvPr id="720" name="Picture Placeholder 29"/>
          <p:cNvSpPr>
            <a:spLocks noGrp="1"/>
          </p:cNvSpPr>
          <p:nvPr>
            <p:ph type="pic" sz="quarter" idx="14"/>
          </p:nvPr>
        </p:nvSpPr>
        <p:spPr>
          <a:xfrm>
            <a:off x="8810638" y="983002"/>
            <a:ext cx="1590919" cy="1845467"/>
          </a:xfrm>
          <a:prstGeom prst="rect">
            <a:avLst/>
          </a:prstGeom>
        </p:spPr>
        <p:txBody>
          <a:bodyPr lIns="91439" rIns="91439">
            <a:noAutofit/>
          </a:bodyPr>
          <a:lstStyle/>
          <a:p>
            <a:endParaRPr/>
          </a:p>
        </p:txBody>
      </p:sp>
      <p:sp>
        <p:nvSpPr>
          <p:cNvPr id="721" name="Picture Placeholder 32"/>
          <p:cNvSpPr>
            <a:spLocks noGrp="1"/>
          </p:cNvSpPr>
          <p:nvPr>
            <p:ph type="pic" sz="quarter" idx="15"/>
          </p:nvPr>
        </p:nvSpPr>
        <p:spPr>
          <a:xfrm>
            <a:off x="9640044" y="2506267"/>
            <a:ext cx="1590919" cy="1845467"/>
          </a:xfrm>
          <a:prstGeom prst="rect">
            <a:avLst/>
          </a:prstGeom>
        </p:spPr>
        <p:txBody>
          <a:bodyPr lIns="91439" rIns="91439">
            <a:noAutofit/>
          </a:bodyPr>
          <a:lstStyle/>
          <a:p>
            <a:endParaRPr/>
          </a:p>
        </p:txBody>
      </p:sp>
      <p:sp>
        <p:nvSpPr>
          <p:cNvPr id="722" name="Picture Placeholder 34"/>
          <p:cNvSpPr>
            <a:spLocks noGrp="1"/>
          </p:cNvSpPr>
          <p:nvPr>
            <p:ph type="pic" sz="quarter" idx="16"/>
          </p:nvPr>
        </p:nvSpPr>
        <p:spPr>
          <a:xfrm>
            <a:off x="8810639" y="4029533"/>
            <a:ext cx="1590919" cy="1845466"/>
          </a:xfrm>
          <a:prstGeom prst="rect">
            <a:avLst/>
          </a:prstGeom>
        </p:spPr>
        <p:txBody>
          <a:bodyPr lIns="91439" rIns="91439">
            <a:noAutofit/>
          </a:bodyPr>
          <a:lstStyle/>
          <a:p>
            <a:endParaRPr/>
          </a:p>
        </p:txBody>
      </p:sp>
      <p:sp>
        <p:nvSpPr>
          <p:cNvPr id="723" name="Picture Placeholder 33"/>
          <p:cNvSpPr>
            <a:spLocks noGrp="1"/>
          </p:cNvSpPr>
          <p:nvPr>
            <p:ph type="pic" sz="quarter" idx="17"/>
          </p:nvPr>
        </p:nvSpPr>
        <p:spPr>
          <a:xfrm>
            <a:off x="7151829" y="4029533"/>
            <a:ext cx="1590919" cy="1845466"/>
          </a:xfrm>
          <a:prstGeom prst="rect">
            <a:avLst/>
          </a:prstGeom>
        </p:spPr>
        <p:txBody>
          <a:bodyPr lIns="91439" rIns="91439">
            <a:noAutofit/>
          </a:bodyPr>
          <a:lstStyle/>
          <a:p>
            <a:endParaRPr/>
          </a:p>
        </p:txBody>
      </p:sp>
      <p:sp>
        <p:nvSpPr>
          <p:cNvPr id="724" name="Picture Placeholder 30"/>
          <p:cNvSpPr>
            <a:spLocks noGrp="1"/>
          </p:cNvSpPr>
          <p:nvPr>
            <p:ph type="pic" sz="quarter" idx="18"/>
          </p:nvPr>
        </p:nvSpPr>
        <p:spPr>
          <a:xfrm>
            <a:off x="6322423" y="2506267"/>
            <a:ext cx="1590919" cy="1845467"/>
          </a:xfrm>
          <a:prstGeom prst="rect">
            <a:avLst/>
          </a:prstGeom>
        </p:spPr>
        <p:txBody>
          <a:bodyPr lIns="91439" rIns="91439">
            <a:noAutofit/>
          </a:bodyPr>
          <a:lstStyle/>
          <a:p>
            <a:endParaRPr/>
          </a:p>
        </p:txBody>
      </p:sp>
      <p:sp>
        <p:nvSpPr>
          <p:cNvPr id="725" name="Picture Placeholder 31"/>
          <p:cNvSpPr>
            <a:spLocks noGrp="1"/>
          </p:cNvSpPr>
          <p:nvPr>
            <p:ph type="pic" sz="quarter" idx="19"/>
          </p:nvPr>
        </p:nvSpPr>
        <p:spPr>
          <a:xfrm>
            <a:off x="7981233" y="2506267"/>
            <a:ext cx="1590919" cy="1845467"/>
          </a:xfrm>
          <a:prstGeom prst="rect">
            <a:avLst/>
          </a:prstGeom>
        </p:spPr>
        <p:txBody>
          <a:bodyPr lIns="91439" rIns="9143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2_Blank">
    <p:spTree>
      <p:nvGrpSpPr>
        <p:cNvPr id="1" name=""/>
        <p:cNvGrpSpPr/>
        <p:nvPr/>
      </p:nvGrpSpPr>
      <p:grpSpPr>
        <a:xfrm>
          <a:off x="0" y="0"/>
          <a:ext cx="0" cy="0"/>
          <a:chOff x="0" y="0"/>
          <a:chExt cx="0" cy="0"/>
        </a:xfrm>
      </p:grpSpPr>
      <p:sp>
        <p:nvSpPr>
          <p:cNvPr id="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 name="Picture Placeholder 5"/>
          <p:cNvSpPr>
            <a:spLocks noGrp="1"/>
          </p:cNvSpPr>
          <p:nvPr>
            <p:ph type="pic" idx="13"/>
          </p:nvPr>
        </p:nvSpPr>
        <p:spPr>
          <a:xfrm>
            <a:off x="0" y="0"/>
            <a:ext cx="12192000" cy="6858000"/>
          </a:xfrm>
          <a:prstGeom prst="rect">
            <a:avLst/>
          </a:prstGeom>
        </p:spPr>
        <p:txBody>
          <a:bodyPr lIns="91439" rIns="9143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20_Blank">
    <p:spTree>
      <p:nvGrpSpPr>
        <p:cNvPr id="1" name=""/>
        <p:cNvGrpSpPr/>
        <p:nvPr/>
      </p:nvGrpSpPr>
      <p:grpSpPr>
        <a:xfrm>
          <a:off x="0" y="0"/>
          <a:ext cx="0" cy="0"/>
          <a:chOff x="0" y="0"/>
          <a:chExt cx="0" cy="0"/>
        </a:xfrm>
      </p:grpSpPr>
      <p:sp>
        <p:nvSpPr>
          <p:cNvPr id="7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37" name="Picture Placeholder 18"/>
          <p:cNvSpPr>
            <a:spLocks noGrp="1"/>
          </p:cNvSpPr>
          <p:nvPr>
            <p:ph type="pic" sz="quarter" idx="13"/>
          </p:nvPr>
        </p:nvSpPr>
        <p:spPr>
          <a:xfrm>
            <a:off x="6106307" y="1894014"/>
            <a:ext cx="2660700" cy="2081726"/>
          </a:xfrm>
          <a:prstGeom prst="rect">
            <a:avLst/>
          </a:prstGeom>
        </p:spPr>
        <p:txBody>
          <a:bodyPr lIns="91439" rIns="91439">
            <a:noAutofit/>
          </a:bodyPr>
          <a:lstStyle/>
          <a:p>
            <a:endParaRPr/>
          </a:p>
        </p:txBody>
      </p:sp>
      <p:sp>
        <p:nvSpPr>
          <p:cNvPr id="738" name="Picture Placeholder 19"/>
          <p:cNvSpPr>
            <a:spLocks noGrp="1"/>
          </p:cNvSpPr>
          <p:nvPr>
            <p:ph type="pic" sz="quarter" idx="14"/>
          </p:nvPr>
        </p:nvSpPr>
        <p:spPr>
          <a:xfrm>
            <a:off x="3443316" y="3975739"/>
            <a:ext cx="2660700" cy="2081726"/>
          </a:xfrm>
          <a:prstGeom prst="rect">
            <a:avLst/>
          </a:prstGeom>
        </p:spPr>
        <p:txBody>
          <a:bodyPr lIns="91439" rIns="91439">
            <a:noAutofit/>
          </a:bodyPr>
          <a:lstStyle/>
          <a:p>
            <a:endParaRPr/>
          </a:p>
        </p:txBody>
      </p:sp>
      <p:sp>
        <p:nvSpPr>
          <p:cNvPr id="739" name="Picture Placeholder 20"/>
          <p:cNvSpPr>
            <a:spLocks noGrp="1"/>
          </p:cNvSpPr>
          <p:nvPr>
            <p:ph type="pic" sz="quarter" idx="15"/>
          </p:nvPr>
        </p:nvSpPr>
        <p:spPr>
          <a:xfrm>
            <a:off x="8769301" y="3975739"/>
            <a:ext cx="2660700" cy="2081726"/>
          </a:xfrm>
          <a:prstGeom prst="rect">
            <a:avLst/>
          </a:prstGeom>
        </p:spPr>
        <p:txBody>
          <a:bodyPr lIns="91439" rIns="91439">
            <a:noAutofit/>
          </a:bodyPr>
          <a:lstStyle/>
          <a:p>
            <a:endParaRPr/>
          </a:p>
        </p:txBody>
      </p:sp>
      <p:sp>
        <p:nvSpPr>
          <p:cNvPr id="740" name="Picture Placeholder 17"/>
          <p:cNvSpPr>
            <a:spLocks noGrp="1"/>
          </p:cNvSpPr>
          <p:nvPr>
            <p:ph type="pic" sz="quarter" idx="16"/>
          </p:nvPr>
        </p:nvSpPr>
        <p:spPr>
          <a:xfrm>
            <a:off x="780324" y="1894014"/>
            <a:ext cx="2660701" cy="2081726"/>
          </a:xfrm>
          <a:prstGeom prst="rect">
            <a:avLst/>
          </a:prstGeom>
        </p:spPr>
        <p:txBody>
          <a:bodyPr lIns="91439" rIns="9143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1_Blank">
    <p:spTree>
      <p:nvGrpSpPr>
        <p:cNvPr id="1" name=""/>
        <p:cNvGrpSpPr/>
        <p:nvPr/>
      </p:nvGrpSpPr>
      <p:grpSpPr>
        <a:xfrm>
          <a:off x="0" y="0"/>
          <a:ext cx="0" cy="0"/>
          <a:chOff x="0" y="0"/>
          <a:chExt cx="0" cy="0"/>
        </a:xfrm>
      </p:grpSpPr>
      <p:sp>
        <p:nvSpPr>
          <p:cNvPr id="74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4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5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52" name="Picture Placeholder 12"/>
          <p:cNvSpPr>
            <a:spLocks noGrp="1"/>
          </p:cNvSpPr>
          <p:nvPr>
            <p:ph type="pic" sz="quarter" idx="13"/>
          </p:nvPr>
        </p:nvSpPr>
        <p:spPr>
          <a:xfrm>
            <a:off x="8238048" y="1880860"/>
            <a:ext cx="3013867" cy="3013868"/>
          </a:xfrm>
          <a:prstGeom prst="rect">
            <a:avLst/>
          </a:prstGeom>
        </p:spPr>
        <p:txBody>
          <a:bodyPr lIns="91439" rIns="91439">
            <a:noAutofit/>
          </a:bodyPr>
          <a:lstStyle/>
          <a:p>
            <a:endParaRPr/>
          </a:p>
        </p:txBody>
      </p:sp>
      <p:sp>
        <p:nvSpPr>
          <p:cNvPr id="753" name="Picture Placeholder 11"/>
          <p:cNvSpPr>
            <a:spLocks noGrp="1"/>
          </p:cNvSpPr>
          <p:nvPr>
            <p:ph type="pic" sz="quarter" idx="14"/>
          </p:nvPr>
        </p:nvSpPr>
        <p:spPr>
          <a:xfrm>
            <a:off x="4589067" y="1880861"/>
            <a:ext cx="3013867" cy="3013867"/>
          </a:xfrm>
          <a:prstGeom prst="rect">
            <a:avLst/>
          </a:prstGeom>
        </p:spPr>
        <p:txBody>
          <a:bodyPr lIns="91439" rIns="91439">
            <a:noAutofit/>
          </a:bodyPr>
          <a:lstStyle/>
          <a:p>
            <a:endParaRPr/>
          </a:p>
        </p:txBody>
      </p:sp>
      <p:sp>
        <p:nvSpPr>
          <p:cNvPr id="754" name="Picture Placeholder 10"/>
          <p:cNvSpPr>
            <a:spLocks noGrp="1"/>
          </p:cNvSpPr>
          <p:nvPr>
            <p:ph type="pic" sz="quarter" idx="15"/>
          </p:nvPr>
        </p:nvSpPr>
        <p:spPr>
          <a:xfrm>
            <a:off x="940086" y="1880862"/>
            <a:ext cx="3013867" cy="3013867"/>
          </a:xfrm>
          <a:prstGeom prst="rect">
            <a:avLst/>
          </a:prstGeom>
        </p:spPr>
        <p:txBody>
          <a:bodyPr lIns="91439" rIns="9143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28_Blank">
    <p:spTree>
      <p:nvGrpSpPr>
        <p:cNvPr id="1" name=""/>
        <p:cNvGrpSpPr/>
        <p:nvPr/>
      </p:nvGrpSpPr>
      <p:grpSpPr>
        <a:xfrm>
          <a:off x="0" y="0"/>
          <a:ext cx="0" cy="0"/>
          <a:chOff x="0" y="0"/>
          <a:chExt cx="0" cy="0"/>
        </a:xfrm>
      </p:grpSpPr>
      <p:sp>
        <p:nvSpPr>
          <p:cNvPr id="76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6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6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66" name="Picture Placeholder 17"/>
          <p:cNvSpPr>
            <a:spLocks noGrp="1"/>
          </p:cNvSpPr>
          <p:nvPr>
            <p:ph type="pic" sz="quarter" idx="13"/>
          </p:nvPr>
        </p:nvSpPr>
        <p:spPr>
          <a:xfrm>
            <a:off x="6507860" y="929159"/>
            <a:ext cx="1858711" cy="1858711"/>
          </a:xfrm>
          <a:prstGeom prst="rect">
            <a:avLst/>
          </a:prstGeom>
        </p:spPr>
        <p:txBody>
          <a:bodyPr lIns="91439" rIns="91439">
            <a:noAutofit/>
          </a:bodyPr>
          <a:lstStyle/>
          <a:p>
            <a:endParaRPr/>
          </a:p>
        </p:txBody>
      </p:sp>
      <p:sp>
        <p:nvSpPr>
          <p:cNvPr id="767" name="Picture Placeholder 18"/>
          <p:cNvSpPr>
            <a:spLocks noGrp="1"/>
          </p:cNvSpPr>
          <p:nvPr>
            <p:ph type="pic" sz="quarter" idx="14"/>
          </p:nvPr>
        </p:nvSpPr>
        <p:spPr>
          <a:xfrm>
            <a:off x="9190290" y="1395820"/>
            <a:ext cx="1858711" cy="1858711"/>
          </a:xfrm>
          <a:prstGeom prst="rect">
            <a:avLst/>
          </a:prstGeom>
        </p:spPr>
        <p:txBody>
          <a:bodyPr lIns="91439" rIns="91439">
            <a:noAutofit/>
          </a:bodyPr>
          <a:lstStyle/>
          <a:p>
            <a:endParaRPr/>
          </a:p>
        </p:txBody>
      </p:sp>
      <p:sp>
        <p:nvSpPr>
          <p:cNvPr id="768" name="Picture Placeholder 19"/>
          <p:cNvSpPr>
            <a:spLocks noGrp="1"/>
          </p:cNvSpPr>
          <p:nvPr>
            <p:ph type="pic" sz="quarter" idx="15"/>
          </p:nvPr>
        </p:nvSpPr>
        <p:spPr>
          <a:xfrm>
            <a:off x="3825430" y="929159"/>
            <a:ext cx="1858711" cy="1858711"/>
          </a:xfrm>
          <a:prstGeom prst="rect">
            <a:avLst/>
          </a:prstGeom>
        </p:spPr>
        <p:txBody>
          <a:bodyPr lIns="91439" rIns="91439">
            <a:noAutofit/>
          </a:bodyPr>
          <a:lstStyle/>
          <a:p>
            <a:endParaRPr/>
          </a:p>
        </p:txBody>
      </p:sp>
      <p:sp>
        <p:nvSpPr>
          <p:cNvPr id="769" name="Picture Placeholder 20"/>
          <p:cNvSpPr>
            <a:spLocks noGrp="1"/>
          </p:cNvSpPr>
          <p:nvPr>
            <p:ph type="pic" sz="quarter" idx="16"/>
          </p:nvPr>
        </p:nvSpPr>
        <p:spPr>
          <a:xfrm>
            <a:off x="1143000" y="1395820"/>
            <a:ext cx="1858711" cy="1858711"/>
          </a:xfrm>
          <a:prstGeom prst="rect">
            <a:avLst/>
          </a:prstGeom>
        </p:spPr>
        <p:txBody>
          <a:bodyPr lIns="91439" rIns="9143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29_Blank">
    <p:spTree>
      <p:nvGrpSpPr>
        <p:cNvPr id="1" name=""/>
        <p:cNvGrpSpPr/>
        <p:nvPr/>
      </p:nvGrpSpPr>
      <p:grpSpPr>
        <a:xfrm>
          <a:off x="0" y="0"/>
          <a:ext cx="0" cy="0"/>
          <a:chOff x="0" y="0"/>
          <a:chExt cx="0" cy="0"/>
        </a:xfrm>
      </p:grpSpPr>
      <p:sp>
        <p:nvSpPr>
          <p:cNvPr id="7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1" name="Picture Placeholder 28"/>
          <p:cNvSpPr>
            <a:spLocks noGrp="1"/>
          </p:cNvSpPr>
          <p:nvPr>
            <p:ph type="pic" sz="quarter" idx="13"/>
          </p:nvPr>
        </p:nvSpPr>
        <p:spPr>
          <a:xfrm>
            <a:off x="3317037" y="142400"/>
            <a:ext cx="2610358" cy="2869320"/>
          </a:xfrm>
          <a:prstGeom prst="rect">
            <a:avLst/>
          </a:prstGeom>
        </p:spPr>
        <p:txBody>
          <a:bodyPr lIns="91439" rIns="91439">
            <a:noAutofit/>
          </a:bodyPr>
          <a:lstStyle/>
          <a:p>
            <a:endParaRPr/>
          </a:p>
        </p:txBody>
      </p:sp>
      <p:sp>
        <p:nvSpPr>
          <p:cNvPr id="782" name="Picture Placeholder 27"/>
          <p:cNvSpPr>
            <a:spLocks noGrp="1"/>
          </p:cNvSpPr>
          <p:nvPr>
            <p:ph type="pic" sz="quarter" idx="14"/>
          </p:nvPr>
        </p:nvSpPr>
        <p:spPr>
          <a:xfrm>
            <a:off x="4959429" y="607120"/>
            <a:ext cx="2610358" cy="2869320"/>
          </a:xfrm>
          <a:prstGeom prst="rect">
            <a:avLst/>
          </a:prstGeom>
        </p:spPr>
        <p:txBody>
          <a:bodyPr lIns="91439" rIns="91439">
            <a:noAutofit/>
          </a:bodyPr>
          <a:lstStyle/>
          <a:p>
            <a:endParaRPr/>
          </a:p>
        </p:txBody>
      </p:sp>
      <p:sp>
        <p:nvSpPr>
          <p:cNvPr id="783" name="Picture Placeholder 26"/>
          <p:cNvSpPr>
            <a:spLocks noGrp="1"/>
          </p:cNvSpPr>
          <p:nvPr>
            <p:ph type="pic" sz="quarter" idx="15"/>
          </p:nvPr>
        </p:nvSpPr>
        <p:spPr>
          <a:xfrm>
            <a:off x="6885255" y="142400"/>
            <a:ext cx="2610358" cy="2869320"/>
          </a:xfrm>
          <a:prstGeom prst="rect">
            <a:avLst/>
          </a:prstGeom>
        </p:spPr>
        <p:txBody>
          <a:bodyPr lIns="91439" rIns="91439">
            <a:noAutofit/>
          </a:bodyPr>
          <a:lstStyle/>
          <a:p>
            <a:endParaRPr/>
          </a:p>
        </p:txBody>
      </p:sp>
      <p:sp>
        <p:nvSpPr>
          <p:cNvPr id="784" name="Picture Placeholder 16"/>
          <p:cNvSpPr>
            <a:spLocks noGrp="1"/>
          </p:cNvSpPr>
          <p:nvPr>
            <p:ph type="pic" sz="quarter" idx="16"/>
          </p:nvPr>
        </p:nvSpPr>
        <p:spPr>
          <a:xfrm>
            <a:off x="8541094" y="576100"/>
            <a:ext cx="2610358" cy="2869320"/>
          </a:xfrm>
          <a:prstGeom prst="rect">
            <a:avLst/>
          </a:prstGeom>
        </p:spPr>
        <p:txBody>
          <a:bodyPr lIns="91439" rIns="91439">
            <a:noAutofit/>
          </a:bodyPr>
          <a:lstStyle/>
          <a:p>
            <a:endParaRPr/>
          </a:p>
        </p:txBody>
      </p:sp>
      <p:sp>
        <p:nvSpPr>
          <p:cNvPr id="785" name="Picture Placeholder 29"/>
          <p:cNvSpPr>
            <a:spLocks noGrp="1"/>
          </p:cNvSpPr>
          <p:nvPr>
            <p:ph type="pic" sz="quarter" idx="17"/>
          </p:nvPr>
        </p:nvSpPr>
        <p:spPr>
          <a:xfrm>
            <a:off x="1418105" y="576100"/>
            <a:ext cx="2610358" cy="2869320"/>
          </a:xfrm>
          <a:prstGeom prst="rect">
            <a:avLst/>
          </a:prstGeom>
        </p:spPr>
        <p:txBody>
          <a:bodyPr lIns="91439" rIns="9143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31_Blank">
    <p:spTree>
      <p:nvGrpSpPr>
        <p:cNvPr id="1" name=""/>
        <p:cNvGrpSpPr/>
        <p:nvPr/>
      </p:nvGrpSpPr>
      <p:grpSpPr>
        <a:xfrm>
          <a:off x="0" y="0"/>
          <a:ext cx="0" cy="0"/>
          <a:chOff x="0" y="0"/>
          <a:chExt cx="0" cy="0"/>
        </a:xfrm>
      </p:grpSpPr>
      <p:sp>
        <p:nvSpPr>
          <p:cNvPr id="8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09" name="Picture Placeholder 9"/>
          <p:cNvSpPr>
            <a:spLocks noGrp="1"/>
          </p:cNvSpPr>
          <p:nvPr>
            <p:ph type="pic" sz="quarter" idx="13"/>
          </p:nvPr>
        </p:nvSpPr>
        <p:spPr>
          <a:xfrm>
            <a:off x="4064000" y="3429000"/>
            <a:ext cx="4064000" cy="3429000"/>
          </a:xfrm>
          <a:prstGeom prst="rect">
            <a:avLst/>
          </a:prstGeom>
        </p:spPr>
        <p:txBody>
          <a:bodyPr lIns="91439" rIns="91439">
            <a:noAutofit/>
          </a:bodyPr>
          <a:lstStyle/>
          <a:p>
            <a:endParaRPr/>
          </a:p>
        </p:txBody>
      </p:sp>
      <p:sp>
        <p:nvSpPr>
          <p:cNvPr id="810" name="Picture Placeholder 8"/>
          <p:cNvSpPr>
            <a:spLocks noGrp="1"/>
          </p:cNvSpPr>
          <p:nvPr>
            <p:ph type="pic" sz="quarter" idx="14"/>
          </p:nvPr>
        </p:nvSpPr>
        <p:spPr>
          <a:xfrm>
            <a:off x="8128000" y="0"/>
            <a:ext cx="4064000" cy="3429000"/>
          </a:xfrm>
          <a:prstGeom prst="rect">
            <a:avLst/>
          </a:prstGeom>
        </p:spPr>
        <p:txBody>
          <a:bodyPr lIns="91439" rIns="91439">
            <a:noAutofit/>
          </a:bodyPr>
          <a:lstStyle/>
          <a:p>
            <a:endParaRPr/>
          </a:p>
        </p:txBody>
      </p:sp>
      <p:sp>
        <p:nvSpPr>
          <p:cNvPr id="811" name="Picture Placeholder 15"/>
          <p:cNvSpPr>
            <a:spLocks noGrp="1"/>
          </p:cNvSpPr>
          <p:nvPr>
            <p:ph type="pic" sz="quarter" idx="15"/>
          </p:nvPr>
        </p:nvSpPr>
        <p:spPr>
          <a:xfrm>
            <a:off x="0" y="0"/>
            <a:ext cx="4064000" cy="3429000"/>
          </a:xfrm>
          <a:prstGeom prst="rect">
            <a:avLst/>
          </a:prstGeom>
        </p:spPr>
        <p:txBody>
          <a:bodyPr lIns="91439" rIns="9143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32_Blank">
    <p:spTree>
      <p:nvGrpSpPr>
        <p:cNvPr id="1" name=""/>
        <p:cNvGrpSpPr/>
        <p:nvPr/>
      </p:nvGrpSpPr>
      <p:grpSpPr>
        <a:xfrm>
          <a:off x="0" y="0"/>
          <a:ext cx="0" cy="0"/>
          <a:chOff x="0" y="0"/>
          <a:chExt cx="0" cy="0"/>
        </a:xfrm>
      </p:grpSpPr>
      <p:sp>
        <p:nvSpPr>
          <p:cNvPr id="8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23" name="Picture Placeholder 11"/>
          <p:cNvSpPr>
            <a:spLocks noGrp="1"/>
          </p:cNvSpPr>
          <p:nvPr>
            <p:ph type="pic" sz="quarter" idx="13"/>
          </p:nvPr>
        </p:nvSpPr>
        <p:spPr>
          <a:xfrm>
            <a:off x="3404024" y="4340147"/>
            <a:ext cx="2547667" cy="1645018"/>
          </a:xfrm>
          <a:prstGeom prst="rect">
            <a:avLst/>
          </a:prstGeom>
        </p:spPr>
        <p:txBody>
          <a:bodyPr lIns="91439" rIns="91439">
            <a:noAutofit/>
          </a:bodyPr>
          <a:lstStyle/>
          <a:p>
            <a:endParaRPr/>
          </a:p>
        </p:txBody>
      </p:sp>
      <p:sp>
        <p:nvSpPr>
          <p:cNvPr id="824" name="Picture Placeholder 12"/>
          <p:cNvSpPr>
            <a:spLocks noGrp="1"/>
          </p:cNvSpPr>
          <p:nvPr>
            <p:ph type="pic" sz="quarter" idx="14"/>
          </p:nvPr>
        </p:nvSpPr>
        <p:spPr>
          <a:xfrm>
            <a:off x="762001" y="4340147"/>
            <a:ext cx="2547667" cy="1645018"/>
          </a:xfrm>
          <a:prstGeom prst="rect">
            <a:avLst/>
          </a:prstGeom>
        </p:spPr>
        <p:txBody>
          <a:bodyPr lIns="91439" rIns="91439">
            <a:noAutofit/>
          </a:bodyPr>
          <a:lstStyle/>
          <a:p>
            <a:endParaRPr/>
          </a:p>
        </p:txBody>
      </p:sp>
      <p:sp>
        <p:nvSpPr>
          <p:cNvPr id="825" name="Picture Placeholder 10"/>
          <p:cNvSpPr>
            <a:spLocks noGrp="1"/>
          </p:cNvSpPr>
          <p:nvPr>
            <p:ph type="pic" sz="half" idx="15"/>
          </p:nvPr>
        </p:nvSpPr>
        <p:spPr>
          <a:xfrm>
            <a:off x="778094" y="872835"/>
            <a:ext cx="5173597" cy="3378674"/>
          </a:xfrm>
          <a:prstGeom prst="rect">
            <a:avLst/>
          </a:prstGeom>
        </p:spPr>
        <p:txBody>
          <a:bodyPr lIns="91439" rIns="91439">
            <a:noAutofit/>
          </a:bodyPr>
          <a:lstStyle/>
          <a:p>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33_Blank">
    <p:spTree>
      <p:nvGrpSpPr>
        <p:cNvPr id="1" name=""/>
        <p:cNvGrpSpPr/>
        <p:nvPr/>
      </p:nvGrpSpPr>
      <p:grpSpPr>
        <a:xfrm>
          <a:off x="0" y="0"/>
          <a:ext cx="0" cy="0"/>
          <a:chOff x="0" y="0"/>
          <a:chExt cx="0" cy="0"/>
        </a:xfrm>
      </p:grpSpPr>
      <p:sp>
        <p:nvSpPr>
          <p:cNvPr id="8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37" name="Picture Placeholder 24"/>
          <p:cNvSpPr>
            <a:spLocks noGrp="1"/>
          </p:cNvSpPr>
          <p:nvPr>
            <p:ph type="pic" sz="quarter" idx="13"/>
          </p:nvPr>
        </p:nvSpPr>
        <p:spPr>
          <a:xfrm>
            <a:off x="8852382" y="872835"/>
            <a:ext cx="2563763" cy="1645018"/>
          </a:xfrm>
          <a:prstGeom prst="rect">
            <a:avLst/>
          </a:prstGeom>
        </p:spPr>
        <p:txBody>
          <a:bodyPr lIns="91439" rIns="91439">
            <a:noAutofit/>
          </a:bodyPr>
          <a:lstStyle/>
          <a:p>
            <a:endParaRPr/>
          </a:p>
        </p:txBody>
      </p:sp>
      <p:sp>
        <p:nvSpPr>
          <p:cNvPr id="838" name="Picture Placeholder 19"/>
          <p:cNvSpPr>
            <a:spLocks noGrp="1"/>
          </p:cNvSpPr>
          <p:nvPr>
            <p:ph type="pic" sz="quarter" idx="14"/>
          </p:nvPr>
        </p:nvSpPr>
        <p:spPr>
          <a:xfrm>
            <a:off x="8852382" y="2606492"/>
            <a:ext cx="2563763" cy="1645018"/>
          </a:xfrm>
          <a:prstGeom prst="rect">
            <a:avLst/>
          </a:prstGeom>
        </p:spPr>
        <p:txBody>
          <a:bodyPr lIns="91439" rIns="91439">
            <a:noAutofit/>
          </a:bodyPr>
          <a:lstStyle/>
          <a:p>
            <a:endParaRPr/>
          </a:p>
        </p:txBody>
      </p:sp>
      <p:sp>
        <p:nvSpPr>
          <p:cNvPr id="839" name="Picture Placeholder 18"/>
          <p:cNvSpPr>
            <a:spLocks noGrp="1"/>
          </p:cNvSpPr>
          <p:nvPr>
            <p:ph type="pic" sz="quarter" idx="15"/>
          </p:nvPr>
        </p:nvSpPr>
        <p:spPr>
          <a:xfrm>
            <a:off x="8852382" y="4340147"/>
            <a:ext cx="2563763" cy="1645018"/>
          </a:xfrm>
          <a:prstGeom prst="rect">
            <a:avLst/>
          </a:prstGeom>
        </p:spPr>
        <p:txBody>
          <a:bodyPr lIns="91439" rIns="91439">
            <a:noAutofit/>
          </a:bodyPr>
          <a:lstStyle/>
          <a:p>
            <a:endParaRPr/>
          </a:p>
        </p:txBody>
      </p:sp>
      <p:sp>
        <p:nvSpPr>
          <p:cNvPr id="840" name="Picture Placeholder 26"/>
          <p:cNvSpPr>
            <a:spLocks noGrp="1"/>
          </p:cNvSpPr>
          <p:nvPr>
            <p:ph type="pic" sz="quarter" idx="16"/>
          </p:nvPr>
        </p:nvSpPr>
        <p:spPr>
          <a:xfrm>
            <a:off x="6224215" y="2606492"/>
            <a:ext cx="2547668" cy="3378673"/>
          </a:xfrm>
          <a:prstGeom prst="rect">
            <a:avLst/>
          </a:prstGeom>
        </p:spPr>
        <p:txBody>
          <a:bodyPr lIns="91439" rIns="91439">
            <a:noAutofit/>
          </a:bodyPr>
          <a:lstStyle/>
          <a:p>
            <a:endParaRPr/>
          </a:p>
        </p:txBody>
      </p:sp>
      <p:sp>
        <p:nvSpPr>
          <p:cNvPr id="841" name="Picture Placeholder 25"/>
          <p:cNvSpPr>
            <a:spLocks noGrp="1"/>
          </p:cNvSpPr>
          <p:nvPr>
            <p:ph type="pic" sz="quarter" idx="17"/>
          </p:nvPr>
        </p:nvSpPr>
        <p:spPr>
          <a:xfrm>
            <a:off x="6224215" y="872835"/>
            <a:ext cx="2547668" cy="1645018"/>
          </a:xfrm>
          <a:prstGeom prst="rect">
            <a:avLst/>
          </a:prstGeom>
        </p:spPr>
        <p:txBody>
          <a:bodyPr lIns="91439" rIns="9143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34_Blank">
    <p:spTree>
      <p:nvGrpSpPr>
        <p:cNvPr id="1" name=""/>
        <p:cNvGrpSpPr/>
        <p:nvPr/>
      </p:nvGrpSpPr>
      <p:grpSpPr>
        <a:xfrm>
          <a:off x="0" y="0"/>
          <a:ext cx="0" cy="0"/>
          <a:chOff x="0" y="0"/>
          <a:chExt cx="0" cy="0"/>
        </a:xfrm>
      </p:grpSpPr>
      <p:sp>
        <p:nvSpPr>
          <p:cNvPr id="84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4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5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53" name="Picture Placeholder 47"/>
          <p:cNvSpPr>
            <a:spLocks noGrp="1"/>
          </p:cNvSpPr>
          <p:nvPr>
            <p:ph type="pic" sz="half" idx="13"/>
          </p:nvPr>
        </p:nvSpPr>
        <p:spPr>
          <a:xfrm>
            <a:off x="772870" y="823281"/>
            <a:ext cx="5273896" cy="3444176"/>
          </a:xfrm>
          <a:prstGeom prst="rect">
            <a:avLst/>
          </a:prstGeom>
        </p:spPr>
        <p:txBody>
          <a:bodyPr lIns="91439" rIns="91439">
            <a:noAutofit/>
          </a:bodyPr>
          <a:lstStyle/>
          <a:p>
            <a:endParaRPr/>
          </a:p>
        </p:txBody>
      </p:sp>
      <p:sp>
        <p:nvSpPr>
          <p:cNvPr id="854" name="Picture Placeholder 45"/>
          <p:cNvSpPr>
            <a:spLocks noGrp="1"/>
          </p:cNvSpPr>
          <p:nvPr>
            <p:ph type="pic" sz="quarter" idx="14"/>
          </p:nvPr>
        </p:nvSpPr>
        <p:spPr>
          <a:xfrm>
            <a:off x="6142951" y="823279"/>
            <a:ext cx="2597061" cy="1676911"/>
          </a:xfrm>
          <a:prstGeom prst="rect">
            <a:avLst/>
          </a:prstGeom>
        </p:spPr>
        <p:txBody>
          <a:bodyPr lIns="91439" rIns="91439">
            <a:noAutofit/>
          </a:bodyPr>
          <a:lstStyle/>
          <a:p>
            <a:endParaRPr/>
          </a:p>
        </p:txBody>
      </p:sp>
      <p:sp>
        <p:nvSpPr>
          <p:cNvPr id="855" name="Picture Placeholder 43"/>
          <p:cNvSpPr>
            <a:spLocks noGrp="1"/>
          </p:cNvSpPr>
          <p:nvPr>
            <p:ph type="pic" sz="quarter" idx="15"/>
          </p:nvPr>
        </p:nvSpPr>
        <p:spPr>
          <a:xfrm>
            <a:off x="6142951" y="2590546"/>
            <a:ext cx="2597061" cy="3444176"/>
          </a:xfrm>
          <a:prstGeom prst="rect">
            <a:avLst/>
          </a:prstGeom>
        </p:spPr>
        <p:txBody>
          <a:bodyPr lIns="91439" rIns="91439">
            <a:noAutofit/>
          </a:bodyPr>
          <a:lstStyle/>
          <a:p>
            <a:endParaRPr/>
          </a:p>
        </p:txBody>
      </p:sp>
      <p:sp>
        <p:nvSpPr>
          <p:cNvPr id="856" name="Picture Placeholder 39"/>
          <p:cNvSpPr>
            <a:spLocks noGrp="1"/>
          </p:cNvSpPr>
          <p:nvPr>
            <p:ph type="pic" sz="quarter" idx="16"/>
          </p:nvPr>
        </p:nvSpPr>
        <p:spPr>
          <a:xfrm>
            <a:off x="8822070" y="823281"/>
            <a:ext cx="2613467" cy="1676910"/>
          </a:xfrm>
          <a:prstGeom prst="rect">
            <a:avLst/>
          </a:prstGeom>
        </p:spPr>
        <p:txBody>
          <a:bodyPr lIns="91439" rIns="91439">
            <a:noAutofit/>
          </a:bodyPr>
          <a:lstStyle/>
          <a:p>
            <a:endParaRPr/>
          </a:p>
        </p:txBody>
      </p:sp>
      <p:sp>
        <p:nvSpPr>
          <p:cNvPr id="857" name="Picture Placeholder 40"/>
          <p:cNvSpPr>
            <a:spLocks noGrp="1"/>
          </p:cNvSpPr>
          <p:nvPr>
            <p:ph type="pic" sz="quarter" idx="17"/>
          </p:nvPr>
        </p:nvSpPr>
        <p:spPr>
          <a:xfrm>
            <a:off x="8822070" y="2590546"/>
            <a:ext cx="2613467" cy="1676910"/>
          </a:xfrm>
          <a:prstGeom prst="rect">
            <a:avLst/>
          </a:prstGeom>
        </p:spPr>
        <p:txBody>
          <a:bodyPr lIns="91439" rIns="91439">
            <a:noAutofit/>
          </a:bodyPr>
          <a:lstStyle/>
          <a:p>
            <a:endParaRPr/>
          </a:p>
        </p:txBody>
      </p:sp>
      <p:sp>
        <p:nvSpPr>
          <p:cNvPr id="858" name="Picture Placeholder 41"/>
          <p:cNvSpPr>
            <a:spLocks noGrp="1"/>
          </p:cNvSpPr>
          <p:nvPr>
            <p:ph type="pic" sz="quarter" idx="18"/>
          </p:nvPr>
        </p:nvSpPr>
        <p:spPr>
          <a:xfrm>
            <a:off x="8822070" y="4357813"/>
            <a:ext cx="2613467" cy="1676910"/>
          </a:xfrm>
          <a:prstGeom prst="rect">
            <a:avLst/>
          </a:prstGeom>
        </p:spPr>
        <p:txBody>
          <a:bodyPr lIns="91439" rIns="91439">
            <a:noAutofit/>
          </a:bodyPr>
          <a:lstStyle/>
          <a:p>
            <a:endParaRPr/>
          </a:p>
        </p:txBody>
      </p:sp>
      <p:sp>
        <p:nvSpPr>
          <p:cNvPr id="859" name="Picture Placeholder 38"/>
          <p:cNvSpPr>
            <a:spLocks noGrp="1"/>
          </p:cNvSpPr>
          <p:nvPr>
            <p:ph type="pic" sz="quarter" idx="19"/>
          </p:nvPr>
        </p:nvSpPr>
        <p:spPr>
          <a:xfrm>
            <a:off x="3449706" y="4357813"/>
            <a:ext cx="2597060" cy="1676910"/>
          </a:xfrm>
          <a:prstGeom prst="rect">
            <a:avLst/>
          </a:prstGeom>
        </p:spPr>
        <p:txBody>
          <a:bodyPr lIns="91439" rIns="91439">
            <a:noAutofit/>
          </a:bodyPr>
          <a:lstStyle/>
          <a:p>
            <a:endParaRPr/>
          </a:p>
        </p:txBody>
      </p:sp>
      <p:sp>
        <p:nvSpPr>
          <p:cNvPr id="860" name="Picture Placeholder 23"/>
          <p:cNvSpPr>
            <a:spLocks noGrp="1"/>
          </p:cNvSpPr>
          <p:nvPr>
            <p:ph type="pic" sz="quarter" idx="20"/>
          </p:nvPr>
        </p:nvSpPr>
        <p:spPr>
          <a:xfrm>
            <a:off x="756463" y="4357813"/>
            <a:ext cx="2597059" cy="1676910"/>
          </a:xfrm>
          <a:prstGeom prst="rect">
            <a:avLst/>
          </a:prstGeom>
        </p:spPr>
        <p:txBody>
          <a:bodyPr lIns="91439" rIns="9143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44_Blank">
    <p:spTree>
      <p:nvGrpSpPr>
        <p:cNvPr id="1" name=""/>
        <p:cNvGrpSpPr/>
        <p:nvPr/>
      </p:nvGrpSpPr>
      <p:grpSpPr>
        <a:xfrm>
          <a:off x="0" y="0"/>
          <a:ext cx="0" cy="0"/>
          <a:chOff x="0" y="0"/>
          <a:chExt cx="0" cy="0"/>
        </a:xfrm>
      </p:grpSpPr>
      <p:sp>
        <p:nvSpPr>
          <p:cNvPr id="8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72" name="Picture Placeholder 10"/>
          <p:cNvSpPr>
            <a:spLocks noGrp="1"/>
          </p:cNvSpPr>
          <p:nvPr>
            <p:ph type="pic" sz="quarter" idx="13"/>
          </p:nvPr>
        </p:nvSpPr>
        <p:spPr>
          <a:xfrm>
            <a:off x="1581318" y="1953032"/>
            <a:ext cx="2905114" cy="3796558"/>
          </a:xfrm>
          <a:prstGeom prst="rect">
            <a:avLst/>
          </a:prstGeom>
        </p:spPr>
        <p:txBody>
          <a:bodyPr lIns="91439" rIns="9143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54_Blank">
    <p:spTree>
      <p:nvGrpSpPr>
        <p:cNvPr id="1" name=""/>
        <p:cNvGrpSpPr/>
        <p:nvPr/>
      </p:nvGrpSpPr>
      <p:grpSpPr>
        <a:xfrm>
          <a:off x="0" y="0"/>
          <a:ext cx="0" cy="0"/>
          <a:chOff x="0" y="0"/>
          <a:chExt cx="0" cy="0"/>
        </a:xfrm>
      </p:grpSpPr>
      <p:sp>
        <p:nvSpPr>
          <p:cNvPr id="87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8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8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84" name="Picture Placeholder 4"/>
          <p:cNvSpPr>
            <a:spLocks noGrp="1"/>
          </p:cNvSpPr>
          <p:nvPr>
            <p:ph type="pic" sz="quarter" idx="13"/>
          </p:nvPr>
        </p:nvSpPr>
        <p:spPr>
          <a:xfrm>
            <a:off x="1078960" y="1947156"/>
            <a:ext cx="4364841" cy="3796550"/>
          </a:xfrm>
          <a:prstGeom prst="rect">
            <a:avLst/>
          </a:prstGeom>
        </p:spPr>
        <p:txBody>
          <a:bodyPr lIns="91439" rIns="9143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6_Blank">
    <p:spTree>
      <p:nvGrpSpPr>
        <p:cNvPr id="1" name=""/>
        <p:cNvGrpSpPr/>
        <p:nvPr/>
      </p:nvGrpSpPr>
      <p:grpSpPr>
        <a:xfrm>
          <a:off x="0" y="0"/>
          <a:ext cx="0" cy="0"/>
          <a:chOff x="0" y="0"/>
          <a:chExt cx="0" cy="0"/>
        </a:xfrm>
      </p:grpSpPr>
      <p:sp>
        <p:nvSpPr>
          <p:cNvPr id="7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 name="Picture Placeholder 9"/>
          <p:cNvSpPr>
            <a:spLocks noGrp="1"/>
          </p:cNvSpPr>
          <p:nvPr>
            <p:ph type="pic" sz="half" idx="13"/>
          </p:nvPr>
        </p:nvSpPr>
        <p:spPr>
          <a:xfrm>
            <a:off x="953875" y="1999333"/>
            <a:ext cx="10284250" cy="2706932"/>
          </a:xfrm>
          <a:prstGeom prst="rect">
            <a:avLst/>
          </a:prstGeom>
        </p:spPr>
        <p:txBody>
          <a:bodyPr lIns="91439" rIns="9143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55_Blank">
    <p:spTree>
      <p:nvGrpSpPr>
        <p:cNvPr id="1" name=""/>
        <p:cNvGrpSpPr/>
        <p:nvPr/>
      </p:nvGrpSpPr>
      <p:grpSpPr>
        <a:xfrm>
          <a:off x="0" y="0"/>
          <a:ext cx="0" cy="0"/>
          <a:chOff x="0" y="0"/>
          <a:chExt cx="0" cy="0"/>
        </a:xfrm>
      </p:grpSpPr>
      <p:sp>
        <p:nvSpPr>
          <p:cNvPr id="8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96" name="Picture Placeholder 6"/>
          <p:cNvSpPr>
            <a:spLocks noGrp="1"/>
          </p:cNvSpPr>
          <p:nvPr>
            <p:ph type="pic" sz="quarter" idx="13"/>
          </p:nvPr>
        </p:nvSpPr>
        <p:spPr>
          <a:xfrm>
            <a:off x="1340133" y="1947175"/>
            <a:ext cx="3531478" cy="3796536"/>
          </a:xfrm>
          <a:prstGeom prst="rect">
            <a:avLst/>
          </a:prstGeom>
        </p:spPr>
        <p:txBody>
          <a:bodyPr lIns="91439" rIns="9143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56_Blank">
    <p:spTree>
      <p:nvGrpSpPr>
        <p:cNvPr id="1" name=""/>
        <p:cNvGrpSpPr/>
        <p:nvPr/>
      </p:nvGrpSpPr>
      <p:grpSpPr>
        <a:xfrm>
          <a:off x="0" y="0"/>
          <a:ext cx="0" cy="0"/>
          <a:chOff x="0" y="0"/>
          <a:chExt cx="0" cy="0"/>
        </a:xfrm>
      </p:grpSpPr>
      <p:sp>
        <p:nvSpPr>
          <p:cNvPr id="90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0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0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8" name="Picture Placeholder 4"/>
          <p:cNvSpPr>
            <a:spLocks noGrp="1"/>
          </p:cNvSpPr>
          <p:nvPr>
            <p:ph type="pic" sz="quarter" idx="13"/>
          </p:nvPr>
        </p:nvSpPr>
        <p:spPr>
          <a:xfrm>
            <a:off x="1672313" y="1953025"/>
            <a:ext cx="2764209" cy="3831964"/>
          </a:xfrm>
          <a:prstGeom prst="rect">
            <a:avLst/>
          </a:prstGeom>
        </p:spPr>
        <p:txBody>
          <a:bodyPr lIns="91439" rIns="9143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103_Blank">
    <p:spTree>
      <p:nvGrpSpPr>
        <p:cNvPr id="1" name=""/>
        <p:cNvGrpSpPr/>
        <p:nvPr/>
      </p:nvGrpSpPr>
      <p:grpSpPr>
        <a:xfrm>
          <a:off x="0" y="0"/>
          <a:ext cx="0" cy="0"/>
          <a:chOff x="0" y="0"/>
          <a:chExt cx="0" cy="0"/>
        </a:xfrm>
      </p:grpSpPr>
      <p:sp>
        <p:nvSpPr>
          <p:cNvPr id="91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1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1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20" name="Picture Placeholder 6"/>
          <p:cNvSpPr>
            <a:spLocks noGrp="1"/>
          </p:cNvSpPr>
          <p:nvPr>
            <p:ph type="pic" sz="quarter" idx="13"/>
          </p:nvPr>
        </p:nvSpPr>
        <p:spPr>
          <a:xfrm>
            <a:off x="1450260" y="2433841"/>
            <a:ext cx="4289498" cy="2696261"/>
          </a:xfrm>
          <a:prstGeom prst="rect">
            <a:avLst/>
          </a:prstGeom>
        </p:spPr>
        <p:txBody>
          <a:bodyPr lIns="91439" rIns="91439">
            <a:noAutofit/>
          </a:bodyPr>
          <a:lstStyle/>
          <a:p>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04_Blank">
    <p:spTree>
      <p:nvGrpSpPr>
        <p:cNvPr id="1" name=""/>
        <p:cNvGrpSpPr/>
        <p:nvPr/>
      </p:nvGrpSpPr>
      <p:grpSpPr>
        <a:xfrm>
          <a:off x="0" y="0"/>
          <a:ext cx="0" cy="0"/>
          <a:chOff x="0" y="0"/>
          <a:chExt cx="0" cy="0"/>
        </a:xfrm>
      </p:grpSpPr>
      <p:sp>
        <p:nvSpPr>
          <p:cNvPr id="9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32" name="Picture Placeholder 11"/>
          <p:cNvSpPr>
            <a:spLocks noGrp="1"/>
          </p:cNvSpPr>
          <p:nvPr>
            <p:ph type="pic" sz="quarter" idx="13"/>
          </p:nvPr>
        </p:nvSpPr>
        <p:spPr>
          <a:xfrm>
            <a:off x="6752376" y="2340324"/>
            <a:ext cx="1419288" cy="3050216"/>
          </a:xfrm>
          <a:prstGeom prst="rect">
            <a:avLst/>
          </a:prstGeom>
        </p:spPr>
        <p:txBody>
          <a:bodyPr lIns="91439" rIns="91439">
            <a:noAutofit/>
          </a:bodyPr>
          <a:lstStyle/>
          <a:p>
            <a:endParaRPr/>
          </a:p>
        </p:txBody>
      </p:sp>
      <p:sp>
        <p:nvSpPr>
          <p:cNvPr id="933" name="Picture Placeholder 13"/>
          <p:cNvSpPr>
            <a:spLocks noGrp="1"/>
          </p:cNvSpPr>
          <p:nvPr>
            <p:ph type="pic" sz="quarter" idx="14"/>
          </p:nvPr>
        </p:nvSpPr>
        <p:spPr>
          <a:xfrm>
            <a:off x="4020337" y="2340324"/>
            <a:ext cx="1419288" cy="3050216"/>
          </a:xfrm>
          <a:prstGeom prst="rect">
            <a:avLst/>
          </a:prstGeom>
        </p:spPr>
        <p:txBody>
          <a:bodyPr lIns="91439" rIns="91439">
            <a:noAutofit/>
          </a:bodyPr>
          <a:lstStyle/>
          <a:p>
            <a:endParaRPr/>
          </a:p>
        </p:txBody>
      </p:sp>
      <p:sp>
        <p:nvSpPr>
          <p:cNvPr id="934" name="Picture Placeholder 12"/>
          <p:cNvSpPr>
            <a:spLocks noGrp="1"/>
          </p:cNvSpPr>
          <p:nvPr>
            <p:ph type="pic" sz="quarter" idx="15"/>
          </p:nvPr>
        </p:nvSpPr>
        <p:spPr>
          <a:xfrm>
            <a:off x="5188961" y="2025868"/>
            <a:ext cx="1814080" cy="3898672"/>
          </a:xfrm>
          <a:prstGeom prst="rect">
            <a:avLst/>
          </a:prstGeom>
        </p:spPr>
        <p:txBody>
          <a:bodyPr lIns="91439" rIns="91439">
            <a:noAutofit/>
          </a:bodyPr>
          <a:lstStyle/>
          <a:p>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45_Blank">
    <p:spTree>
      <p:nvGrpSpPr>
        <p:cNvPr id="1" name=""/>
        <p:cNvGrpSpPr/>
        <p:nvPr/>
      </p:nvGrpSpPr>
      <p:grpSpPr>
        <a:xfrm>
          <a:off x="0" y="0"/>
          <a:ext cx="0" cy="0"/>
          <a:chOff x="0" y="0"/>
          <a:chExt cx="0" cy="0"/>
        </a:xfrm>
      </p:grpSpPr>
      <p:sp>
        <p:nvSpPr>
          <p:cNvPr id="9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46" name="Picture Placeholder 45"/>
          <p:cNvSpPr>
            <a:spLocks noGrp="1"/>
          </p:cNvSpPr>
          <p:nvPr>
            <p:ph type="pic" sz="quarter" idx="13"/>
          </p:nvPr>
        </p:nvSpPr>
        <p:spPr>
          <a:xfrm>
            <a:off x="935816" y="1911237"/>
            <a:ext cx="1810824" cy="3932979"/>
          </a:xfrm>
          <a:prstGeom prst="rect">
            <a:avLst/>
          </a:prstGeom>
        </p:spPr>
        <p:txBody>
          <a:bodyPr lIns="91439" rIns="91439">
            <a:noAutofit/>
          </a:bodyPr>
          <a:lstStyle/>
          <a:p>
            <a:endParaRPr/>
          </a:p>
        </p:txBody>
      </p:sp>
      <p:sp>
        <p:nvSpPr>
          <p:cNvPr id="947" name="Picture Placeholder 44"/>
          <p:cNvSpPr>
            <a:spLocks noGrp="1"/>
          </p:cNvSpPr>
          <p:nvPr>
            <p:ph type="pic" sz="quarter" idx="14"/>
          </p:nvPr>
        </p:nvSpPr>
        <p:spPr>
          <a:xfrm>
            <a:off x="2991774" y="1911237"/>
            <a:ext cx="1810824" cy="3932979"/>
          </a:xfrm>
          <a:prstGeom prst="rect">
            <a:avLst/>
          </a:prstGeom>
        </p:spPr>
        <p:txBody>
          <a:bodyPr lIns="91439" rIns="91439">
            <a:noAutofit/>
          </a:bodyPr>
          <a:lstStyle/>
          <a:p>
            <a:endParaRPr/>
          </a:p>
        </p:txBody>
      </p:sp>
      <p:sp>
        <p:nvSpPr>
          <p:cNvPr id="948" name="Picture Placeholder 43"/>
          <p:cNvSpPr>
            <a:spLocks noGrp="1"/>
          </p:cNvSpPr>
          <p:nvPr>
            <p:ph type="pic" sz="quarter" idx="15"/>
          </p:nvPr>
        </p:nvSpPr>
        <p:spPr>
          <a:xfrm>
            <a:off x="5189713" y="1911237"/>
            <a:ext cx="1810824" cy="3932979"/>
          </a:xfrm>
          <a:prstGeom prst="rect">
            <a:avLst/>
          </a:prstGeom>
        </p:spPr>
        <p:txBody>
          <a:bodyPr lIns="91439" rIns="91439">
            <a:noAutofit/>
          </a:bodyPr>
          <a:lstStyle/>
          <a:p>
            <a:endParaRPr/>
          </a:p>
        </p:txBody>
      </p:sp>
      <p:sp>
        <p:nvSpPr>
          <p:cNvPr id="949" name="Picture Placeholder 42"/>
          <p:cNvSpPr>
            <a:spLocks noGrp="1"/>
          </p:cNvSpPr>
          <p:nvPr>
            <p:ph type="pic" sz="quarter" idx="16"/>
          </p:nvPr>
        </p:nvSpPr>
        <p:spPr>
          <a:xfrm>
            <a:off x="7389404" y="1911237"/>
            <a:ext cx="1810824" cy="3932979"/>
          </a:xfrm>
          <a:prstGeom prst="rect">
            <a:avLst/>
          </a:prstGeom>
        </p:spPr>
        <p:txBody>
          <a:bodyPr lIns="91439" rIns="91439">
            <a:noAutofit/>
          </a:bodyPr>
          <a:lstStyle/>
          <a:p>
            <a:endParaRPr/>
          </a:p>
        </p:txBody>
      </p:sp>
      <p:sp>
        <p:nvSpPr>
          <p:cNvPr id="950" name="Picture Placeholder 41"/>
          <p:cNvSpPr>
            <a:spLocks noGrp="1"/>
          </p:cNvSpPr>
          <p:nvPr>
            <p:ph type="pic" sz="quarter" idx="17"/>
          </p:nvPr>
        </p:nvSpPr>
        <p:spPr>
          <a:xfrm>
            <a:off x="9445365" y="1911237"/>
            <a:ext cx="1810824" cy="3932979"/>
          </a:xfrm>
          <a:prstGeom prst="rect">
            <a:avLst/>
          </a:prstGeom>
        </p:spPr>
        <p:txBody>
          <a:bodyPr lIns="91439" rIns="9143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102_Blank">
    <p:spTree>
      <p:nvGrpSpPr>
        <p:cNvPr id="1" name=""/>
        <p:cNvGrpSpPr/>
        <p:nvPr/>
      </p:nvGrpSpPr>
      <p:grpSpPr>
        <a:xfrm>
          <a:off x="0" y="0"/>
          <a:ext cx="0" cy="0"/>
          <a:chOff x="0" y="0"/>
          <a:chExt cx="0" cy="0"/>
        </a:xfrm>
      </p:grpSpPr>
      <p:sp>
        <p:nvSpPr>
          <p:cNvPr id="95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5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5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6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6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62" name="Picture Placeholder 21"/>
          <p:cNvSpPr>
            <a:spLocks noGrp="1"/>
          </p:cNvSpPr>
          <p:nvPr>
            <p:ph type="pic" sz="quarter" idx="13"/>
          </p:nvPr>
        </p:nvSpPr>
        <p:spPr>
          <a:xfrm>
            <a:off x="6146405" y="3122978"/>
            <a:ext cx="5002399" cy="2813850"/>
          </a:xfrm>
          <a:prstGeom prst="rect">
            <a:avLst/>
          </a:prstGeom>
        </p:spPr>
        <p:txBody>
          <a:bodyPr lIns="91439" rIns="91439">
            <a:noAutofit/>
          </a:bodyPr>
          <a:lstStyle/>
          <a:p>
            <a:endParaRPr/>
          </a:p>
        </p:txBody>
      </p:sp>
      <p:sp>
        <p:nvSpPr>
          <p:cNvPr id="963" name="Picture Placeholder 19"/>
          <p:cNvSpPr>
            <a:spLocks noGrp="1"/>
          </p:cNvSpPr>
          <p:nvPr>
            <p:ph type="pic" sz="quarter" idx="14"/>
          </p:nvPr>
        </p:nvSpPr>
        <p:spPr>
          <a:xfrm>
            <a:off x="6146405" y="1910177"/>
            <a:ext cx="5002399" cy="2813849"/>
          </a:xfrm>
          <a:prstGeom prst="rect">
            <a:avLst/>
          </a:prstGeom>
        </p:spPr>
        <p:txBody>
          <a:bodyPr lIns="91439" rIns="91439">
            <a:noAutofit/>
          </a:bodyPr>
          <a:lstStyle/>
          <a:p>
            <a:endParaRPr/>
          </a:p>
        </p:txBody>
      </p:sp>
      <p:sp>
        <p:nvSpPr>
          <p:cNvPr id="964" name="Picture Placeholder 17"/>
          <p:cNvSpPr>
            <a:spLocks noGrp="1"/>
          </p:cNvSpPr>
          <p:nvPr>
            <p:ph type="pic" sz="quarter" idx="15"/>
          </p:nvPr>
        </p:nvSpPr>
        <p:spPr>
          <a:xfrm>
            <a:off x="6146405" y="697375"/>
            <a:ext cx="5002399" cy="2813850"/>
          </a:xfrm>
          <a:prstGeom prst="rect">
            <a:avLst/>
          </a:prstGeom>
        </p:spPr>
        <p:txBody>
          <a:bodyPr lIns="91439" rIns="9143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05_Blank">
    <p:spTree>
      <p:nvGrpSpPr>
        <p:cNvPr id="1" name=""/>
        <p:cNvGrpSpPr/>
        <p:nvPr/>
      </p:nvGrpSpPr>
      <p:grpSpPr>
        <a:xfrm>
          <a:off x="0" y="0"/>
          <a:ext cx="0" cy="0"/>
          <a:chOff x="0" y="0"/>
          <a:chExt cx="0" cy="0"/>
        </a:xfrm>
      </p:grpSpPr>
      <p:sp>
        <p:nvSpPr>
          <p:cNvPr id="97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7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7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76" name="Picture Placeholder 7"/>
          <p:cNvSpPr>
            <a:spLocks noGrp="1"/>
          </p:cNvSpPr>
          <p:nvPr>
            <p:ph type="pic" sz="quarter" idx="13"/>
          </p:nvPr>
        </p:nvSpPr>
        <p:spPr>
          <a:xfrm>
            <a:off x="1850214" y="1965535"/>
            <a:ext cx="1568600" cy="3406286"/>
          </a:xfrm>
          <a:prstGeom prst="rect">
            <a:avLst/>
          </a:prstGeom>
        </p:spPr>
        <p:txBody>
          <a:bodyPr lIns="91439" rIns="9143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106_Blank">
    <p:spTree>
      <p:nvGrpSpPr>
        <p:cNvPr id="1" name=""/>
        <p:cNvGrpSpPr/>
        <p:nvPr/>
      </p:nvGrpSpPr>
      <p:grpSpPr>
        <a:xfrm>
          <a:off x="0" y="0"/>
          <a:ext cx="0" cy="0"/>
          <a:chOff x="0" y="0"/>
          <a:chExt cx="0" cy="0"/>
        </a:xfrm>
      </p:grpSpPr>
      <p:sp>
        <p:nvSpPr>
          <p:cNvPr id="98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8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8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88" name="Picture Placeholder 6"/>
          <p:cNvSpPr>
            <a:spLocks noGrp="1"/>
          </p:cNvSpPr>
          <p:nvPr>
            <p:ph type="pic" sz="quarter" idx="13"/>
          </p:nvPr>
        </p:nvSpPr>
        <p:spPr>
          <a:xfrm>
            <a:off x="7076085" y="2157939"/>
            <a:ext cx="3986570" cy="2262648"/>
          </a:xfrm>
          <a:prstGeom prst="rect">
            <a:avLst/>
          </a:prstGeom>
        </p:spPr>
        <p:txBody>
          <a:bodyPr lIns="91439" rIns="91439">
            <a:noAutofit/>
          </a:bodyPr>
          <a:lstStyle/>
          <a:p>
            <a:endParaRPr/>
          </a:p>
        </p:txBody>
      </p:sp>
      <p:sp>
        <p:nvSpPr>
          <p:cNvPr id="989" name="Picture Placeholder 5"/>
          <p:cNvSpPr>
            <a:spLocks noGrp="1"/>
          </p:cNvSpPr>
          <p:nvPr>
            <p:ph type="pic" sz="quarter" idx="14"/>
          </p:nvPr>
        </p:nvSpPr>
        <p:spPr>
          <a:xfrm>
            <a:off x="6222494" y="3666373"/>
            <a:ext cx="1267986" cy="1696986"/>
          </a:xfrm>
          <a:prstGeom prst="rect">
            <a:avLst/>
          </a:prstGeom>
        </p:spPr>
        <p:txBody>
          <a:bodyPr lIns="91439" rIns="9143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107_Blank">
    <p:spTree>
      <p:nvGrpSpPr>
        <p:cNvPr id="1" name=""/>
        <p:cNvGrpSpPr/>
        <p:nvPr/>
      </p:nvGrpSpPr>
      <p:grpSpPr>
        <a:xfrm>
          <a:off x="0" y="0"/>
          <a:ext cx="0" cy="0"/>
          <a:chOff x="0" y="0"/>
          <a:chExt cx="0" cy="0"/>
        </a:xfrm>
      </p:grpSpPr>
      <p:sp>
        <p:nvSpPr>
          <p:cNvPr id="99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9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0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01" name="Picture Placeholder 4"/>
          <p:cNvSpPr>
            <a:spLocks noGrp="1"/>
          </p:cNvSpPr>
          <p:nvPr>
            <p:ph type="pic" sz="quarter" idx="13"/>
          </p:nvPr>
        </p:nvSpPr>
        <p:spPr>
          <a:xfrm>
            <a:off x="6771323" y="2323253"/>
            <a:ext cx="3937682" cy="2950348"/>
          </a:xfrm>
          <a:prstGeom prst="rect">
            <a:avLst/>
          </a:prstGeom>
        </p:spPr>
        <p:txBody>
          <a:bodyPr lIns="91439" rIns="91439">
            <a:noAutofit/>
          </a:bodyPr>
          <a:lstStyle/>
          <a:p>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08_Blank">
    <p:spTree>
      <p:nvGrpSpPr>
        <p:cNvPr id="1" name=""/>
        <p:cNvGrpSpPr/>
        <p:nvPr/>
      </p:nvGrpSpPr>
      <p:grpSpPr>
        <a:xfrm>
          <a:off x="0" y="0"/>
          <a:ext cx="0" cy="0"/>
          <a:chOff x="0" y="0"/>
          <a:chExt cx="0" cy="0"/>
        </a:xfrm>
      </p:grpSpPr>
      <p:sp>
        <p:nvSpPr>
          <p:cNvPr id="100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0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1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13" name="Picture Placeholder 3"/>
          <p:cNvSpPr>
            <a:spLocks noGrp="1"/>
          </p:cNvSpPr>
          <p:nvPr>
            <p:ph type="pic" sz="quarter" idx="13"/>
          </p:nvPr>
        </p:nvSpPr>
        <p:spPr>
          <a:xfrm>
            <a:off x="7931449" y="1744066"/>
            <a:ext cx="2797987" cy="3722190"/>
          </a:xfrm>
          <a:prstGeom prst="rect">
            <a:avLst/>
          </a:prstGeom>
        </p:spPr>
        <p:txBody>
          <a:bodyPr lIns="91439" rIns="91439">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8_Blank">
    <p:spTree>
      <p:nvGrpSpPr>
        <p:cNvPr id="1" name=""/>
        <p:cNvGrpSpPr/>
        <p:nvPr/>
      </p:nvGrpSpPr>
      <p:grpSpPr>
        <a:xfrm>
          <a:off x="0" y="0"/>
          <a:ext cx="0" cy="0"/>
          <a:chOff x="0" y="0"/>
          <a:chExt cx="0" cy="0"/>
        </a:xfrm>
      </p:grpSpPr>
      <p:sp>
        <p:nvSpPr>
          <p:cNvPr id="8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 name="Picture Placeholder 38"/>
          <p:cNvSpPr>
            <a:spLocks noGrp="1"/>
          </p:cNvSpPr>
          <p:nvPr>
            <p:ph type="pic" sz="quarter" idx="13"/>
          </p:nvPr>
        </p:nvSpPr>
        <p:spPr>
          <a:xfrm>
            <a:off x="5741204" y="4947310"/>
            <a:ext cx="2905844" cy="1910691"/>
          </a:xfrm>
          <a:prstGeom prst="rect">
            <a:avLst/>
          </a:prstGeom>
        </p:spPr>
        <p:txBody>
          <a:bodyPr lIns="91439" rIns="91439">
            <a:noAutofit/>
          </a:bodyPr>
          <a:lstStyle/>
          <a:p>
            <a:endParaRPr/>
          </a:p>
        </p:txBody>
      </p:sp>
      <p:sp>
        <p:nvSpPr>
          <p:cNvPr id="91" name="Picture Placeholder 45"/>
          <p:cNvSpPr>
            <a:spLocks noGrp="1"/>
          </p:cNvSpPr>
          <p:nvPr>
            <p:ph type="pic" sz="quarter" idx="14"/>
          </p:nvPr>
        </p:nvSpPr>
        <p:spPr>
          <a:xfrm>
            <a:off x="6528893" y="0"/>
            <a:ext cx="2171567" cy="1245458"/>
          </a:xfrm>
          <a:prstGeom prst="rect">
            <a:avLst/>
          </a:prstGeom>
        </p:spPr>
        <p:txBody>
          <a:bodyPr lIns="91439" rIns="91439">
            <a:noAutofit/>
          </a:bodyPr>
          <a:lstStyle/>
          <a:p>
            <a:endParaRPr/>
          </a:p>
        </p:txBody>
      </p:sp>
      <p:sp>
        <p:nvSpPr>
          <p:cNvPr id="92" name="Picture Placeholder 43"/>
          <p:cNvSpPr>
            <a:spLocks noGrp="1"/>
          </p:cNvSpPr>
          <p:nvPr>
            <p:ph type="pic" sz="quarter" idx="15"/>
          </p:nvPr>
        </p:nvSpPr>
        <p:spPr>
          <a:xfrm>
            <a:off x="10722998" y="1181986"/>
            <a:ext cx="1469003" cy="2182479"/>
          </a:xfrm>
          <a:prstGeom prst="rect">
            <a:avLst/>
          </a:prstGeom>
        </p:spPr>
        <p:txBody>
          <a:bodyPr lIns="91439" rIns="91439">
            <a:noAutofit/>
          </a:bodyPr>
          <a:lstStyle/>
          <a:p>
            <a:endParaRPr/>
          </a:p>
        </p:txBody>
      </p:sp>
      <p:sp>
        <p:nvSpPr>
          <p:cNvPr id="93" name="Picture Placeholder 44"/>
          <p:cNvSpPr>
            <a:spLocks noGrp="1"/>
          </p:cNvSpPr>
          <p:nvPr>
            <p:ph type="pic" sz="quarter" idx="16"/>
          </p:nvPr>
        </p:nvSpPr>
        <p:spPr>
          <a:xfrm>
            <a:off x="10631474" y="4682187"/>
            <a:ext cx="1424377" cy="1366857"/>
          </a:xfrm>
          <a:prstGeom prst="rect">
            <a:avLst/>
          </a:prstGeom>
        </p:spPr>
        <p:txBody>
          <a:bodyPr lIns="91439" rIns="91439">
            <a:noAutofit/>
          </a:bodyPr>
          <a:lstStyle/>
          <a:p>
            <a:endParaRPr/>
          </a:p>
        </p:txBody>
      </p:sp>
      <p:sp>
        <p:nvSpPr>
          <p:cNvPr id="94" name="Picture Placeholder 40"/>
          <p:cNvSpPr>
            <a:spLocks noGrp="1"/>
          </p:cNvSpPr>
          <p:nvPr>
            <p:ph type="pic" sz="quarter" idx="17"/>
          </p:nvPr>
        </p:nvSpPr>
        <p:spPr>
          <a:xfrm>
            <a:off x="7947331" y="1689883"/>
            <a:ext cx="2429707" cy="3515491"/>
          </a:xfrm>
          <a:prstGeom prst="rect">
            <a:avLst/>
          </a:prstGeom>
        </p:spPr>
        <p:txBody>
          <a:bodyPr lIns="91439" rIns="91439">
            <a:noAutofit/>
          </a:bodyPr>
          <a:lstStyle/>
          <a:p>
            <a:endParaRPr/>
          </a:p>
        </p:txBody>
      </p:sp>
      <p:sp>
        <p:nvSpPr>
          <p:cNvPr id="95" name="Picture Placeholder 39"/>
          <p:cNvSpPr>
            <a:spLocks noGrp="1"/>
          </p:cNvSpPr>
          <p:nvPr>
            <p:ph type="pic" sz="quarter" idx="18"/>
          </p:nvPr>
        </p:nvSpPr>
        <p:spPr>
          <a:xfrm>
            <a:off x="5250045" y="2147010"/>
            <a:ext cx="1969771" cy="1969771"/>
          </a:xfrm>
          <a:prstGeom prst="rect">
            <a:avLst/>
          </a:prstGeom>
        </p:spPr>
        <p:txBody>
          <a:bodyPr lIns="91439" rIns="91439">
            <a:noAutofit/>
          </a:bodyPr>
          <a:lstStyle/>
          <a:p>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9_65">
    <p:spTree>
      <p:nvGrpSpPr>
        <p:cNvPr id="1" name=""/>
        <p:cNvGrpSpPr/>
        <p:nvPr/>
      </p:nvGrpSpPr>
      <p:grpSpPr>
        <a:xfrm>
          <a:off x="0" y="0"/>
          <a:ext cx="0" cy="0"/>
          <a:chOff x="0" y="0"/>
          <a:chExt cx="0" cy="0"/>
        </a:xfrm>
      </p:grpSpPr>
      <p:sp>
        <p:nvSpPr>
          <p:cNvPr id="102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2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2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25" name="Picture Placeholder 6"/>
          <p:cNvSpPr>
            <a:spLocks noGrp="1"/>
          </p:cNvSpPr>
          <p:nvPr>
            <p:ph type="pic" sz="quarter" idx="13"/>
          </p:nvPr>
        </p:nvSpPr>
        <p:spPr>
          <a:xfrm>
            <a:off x="1259579" y="2295598"/>
            <a:ext cx="2011155" cy="2293431"/>
          </a:xfrm>
          <a:prstGeom prst="rect">
            <a:avLst/>
          </a:prstGeom>
        </p:spPr>
        <p:txBody>
          <a:bodyPr lIns="91439" rIns="91439">
            <a:noAutofit/>
          </a:bodyPr>
          <a:lstStyle/>
          <a:p>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10_65">
    <p:spTree>
      <p:nvGrpSpPr>
        <p:cNvPr id="1" name=""/>
        <p:cNvGrpSpPr/>
        <p:nvPr/>
      </p:nvGrpSpPr>
      <p:grpSpPr>
        <a:xfrm>
          <a:off x="0" y="0"/>
          <a:ext cx="0" cy="0"/>
          <a:chOff x="0" y="0"/>
          <a:chExt cx="0" cy="0"/>
        </a:xfrm>
      </p:grpSpPr>
      <p:sp>
        <p:nvSpPr>
          <p:cNvPr id="10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37" name="Picture Placeholder 3"/>
          <p:cNvSpPr>
            <a:spLocks noGrp="1"/>
          </p:cNvSpPr>
          <p:nvPr>
            <p:ph type="pic" sz="quarter" idx="13"/>
          </p:nvPr>
        </p:nvSpPr>
        <p:spPr>
          <a:xfrm>
            <a:off x="4878475" y="2377164"/>
            <a:ext cx="2439830" cy="3265301"/>
          </a:xfrm>
          <a:prstGeom prst="rect">
            <a:avLst/>
          </a:prstGeom>
        </p:spPr>
        <p:txBody>
          <a:bodyPr lIns="91439" rIns="91439">
            <a:noAutofit/>
          </a:bodyPr>
          <a:lstStyle/>
          <a:p>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11_65">
    <p:spTree>
      <p:nvGrpSpPr>
        <p:cNvPr id="1" name=""/>
        <p:cNvGrpSpPr/>
        <p:nvPr/>
      </p:nvGrpSpPr>
      <p:grpSpPr>
        <a:xfrm>
          <a:off x="0" y="0"/>
          <a:ext cx="0" cy="0"/>
          <a:chOff x="0" y="0"/>
          <a:chExt cx="0" cy="0"/>
        </a:xfrm>
      </p:grpSpPr>
      <p:sp>
        <p:nvSpPr>
          <p:cNvPr id="104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4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4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49" name="Picture Placeholder 5"/>
          <p:cNvSpPr>
            <a:spLocks noGrp="1"/>
          </p:cNvSpPr>
          <p:nvPr>
            <p:ph type="pic" sz="quarter" idx="13"/>
          </p:nvPr>
        </p:nvSpPr>
        <p:spPr>
          <a:xfrm>
            <a:off x="5157335" y="1820491"/>
            <a:ext cx="1879004" cy="4081060"/>
          </a:xfrm>
          <a:prstGeom prst="rect">
            <a:avLst/>
          </a:prstGeom>
        </p:spPr>
        <p:txBody>
          <a:bodyPr lIns="91439" rIns="91439">
            <a:noAutofit/>
          </a:bodyPr>
          <a:lstStyle/>
          <a:p>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113_Blank">
    <p:spTree>
      <p:nvGrpSpPr>
        <p:cNvPr id="1" name=""/>
        <p:cNvGrpSpPr/>
        <p:nvPr/>
      </p:nvGrpSpPr>
      <p:grpSpPr>
        <a:xfrm>
          <a:off x="0" y="0"/>
          <a:ext cx="0" cy="0"/>
          <a:chOff x="0" y="0"/>
          <a:chExt cx="0" cy="0"/>
        </a:xfrm>
      </p:grpSpPr>
      <p:sp>
        <p:nvSpPr>
          <p:cNvPr id="105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5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61" name="Picture Placeholder 19"/>
          <p:cNvSpPr>
            <a:spLocks noGrp="1"/>
          </p:cNvSpPr>
          <p:nvPr>
            <p:ph type="pic" sz="quarter" idx="13"/>
          </p:nvPr>
        </p:nvSpPr>
        <p:spPr>
          <a:xfrm>
            <a:off x="1774961" y="4344794"/>
            <a:ext cx="606161" cy="1078827"/>
          </a:xfrm>
          <a:prstGeom prst="rect">
            <a:avLst/>
          </a:prstGeom>
        </p:spPr>
        <p:txBody>
          <a:bodyPr lIns="91439" rIns="91439">
            <a:noAutofit/>
          </a:bodyPr>
          <a:lstStyle/>
          <a:p>
            <a:endParaRPr/>
          </a:p>
        </p:txBody>
      </p:sp>
      <p:sp>
        <p:nvSpPr>
          <p:cNvPr id="1062" name="Picture Placeholder 18"/>
          <p:cNvSpPr>
            <a:spLocks noGrp="1"/>
          </p:cNvSpPr>
          <p:nvPr>
            <p:ph type="pic" sz="quarter" idx="14"/>
          </p:nvPr>
        </p:nvSpPr>
        <p:spPr>
          <a:xfrm>
            <a:off x="2599707" y="3797391"/>
            <a:ext cx="1238678" cy="1657762"/>
          </a:xfrm>
          <a:prstGeom prst="rect">
            <a:avLst/>
          </a:prstGeom>
        </p:spPr>
        <p:txBody>
          <a:bodyPr lIns="91439" rIns="91439">
            <a:noAutofit/>
          </a:bodyPr>
          <a:lstStyle/>
          <a:p>
            <a:endParaRPr/>
          </a:p>
        </p:txBody>
      </p:sp>
      <p:sp>
        <p:nvSpPr>
          <p:cNvPr id="1063" name="Picture Placeholder 17"/>
          <p:cNvSpPr>
            <a:spLocks noGrp="1"/>
          </p:cNvSpPr>
          <p:nvPr>
            <p:ph type="pic" sz="quarter" idx="15"/>
          </p:nvPr>
        </p:nvSpPr>
        <p:spPr>
          <a:xfrm>
            <a:off x="7188085" y="3573881"/>
            <a:ext cx="2874854" cy="1807054"/>
          </a:xfrm>
          <a:prstGeom prst="rect">
            <a:avLst/>
          </a:prstGeom>
        </p:spPr>
        <p:txBody>
          <a:bodyPr lIns="91439" rIns="91439">
            <a:noAutofit/>
          </a:bodyPr>
          <a:lstStyle/>
          <a:p>
            <a:endParaRPr/>
          </a:p>
        </p:txBody>
      </p:sp>
      <p:sp>
        <p:nvSpPr>
          <p:cNvPr id="1064" name="Picture Placeholder 16"/>
          <p:cNvSpPr>
            <a:spLocks noGrp="1"/>
          </p:cNvSpPr>
          <p:nvPr>
            <p:ph type="pic" sz="quarter" idx="16"/>
          </p:nvPr>
        </p:nvSpPr>
        <p:spPr>
          <a:xfrm>
            <a:off x="3570609" y="2323825"/>
            <a:ext cx="3894424" cy="2210350"/>
          </a:xfrm>
          <a:prstGeom prst="rect">
            <a:avLst/>
          </a:prstGeom>
        </p:spPr>
        <p:txBody>
          <a:bodyPr lIns="91439" rIns="91439">
            <a:noAutofit/>
          </a:bodyPr>
          <a:lstStyle/>
          <a:p>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214773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4" name="PlaceHolder 2"/>
          <p:cNvSpPr>
            <a:spLocks noGrp="1"/>
          </p:cNvSpPr>
          <p:nvPr>
            <p:ph type="subTitle"/>
          </p:nvPr>
        </p:nvSpPr>
        <p:spPr>
          <a:xfrm>
            <a:off x="609600" y="1604520"/>
            <a:ext cx="10972320" cy="397728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p14="http://schemas.microsoft.com/office/powerpoint/2010/main" xmlns="" val="16631108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6" name="PlaceHolder 2"/>
          <p:cNvSpPr>
            <a:spLocks noGrp="1"/>
          </p:cNvSpPr>
          <p:nvPr>
            <p:ph type="body"/>
          </p:nvPr>
        </p:nvSpPr>
        <p:spPr>
          <a:xfrm>
            <a:off x="609600" y="1604520"/>
            <a:ext cx="1097232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3547194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8"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9"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421957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Tree>
    <p:extLst>
      <p:ext uri="{BB962C8B-B14F-4D97-AF65-F5344CB8AC3E}">
        <p14:creationId xmlns:p14="http://schemas.microsoft.com/office/powerpoint/2010/main" xmlns="" val="40600636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600" y="273600"/>
            <a:ext cx="10972320" cy="530784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p14="http://schemas.microsoft.com/office/powerpoint/2010/main" xmlns="" val="357390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6_Blank">
    <p:spTree>
      <p:nvGrpSpPr>
        <p:cNvPr id="1" name=""/>
        <p:cNvGrpSpPr/>
        <p:nvPr/>
      </p:nvGrpSpPr>
      <p:grpSpPr>
        <a:xfrm>
          <a:off x="0" y="0"/>
          <a:ext cx="0" cy="0"/>
          <a:chOff x="0" y="0"/>
          <a:chExt cx="0" cy="0"/>
        </a:xfrm>
      </p:grpSpPr>
      <p:sp>
        <p:nvSpPr>
          <p:cNvPr id="10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7" name="Picture Placeholder 8"/>
          <p:cNvSpPr>
            <a:spLocks noGrp="1"/>
          </p:cNvSpPr>
          <p:nvPr>
            <p:ph type="pic" sz="half" idx="13"/>
          </p:nvPr>
        </p:nvSpPr>
        <p:spPr>
          <a:xfrm>
            <a:off x="5841134" y="706581"/>
            <a:ext cx="5612387" cy="5444840"/>
          </a:xfrm>
          <a:prstGeom prst="rect">
            <a:avLst/>
          </a:prstGeom>
        </p:spPr>
        <p:txBody>
          <a:bodyPr lIns="91439" rIns="91439">
            <a:noAutofit/>
          </a:bodyPr>
          <a:lstStyle/>
          <a:p>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3"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4"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5"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26040825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7"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8"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9" name="PlaceHolder 4"/>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17543646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1"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2"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3" name="PlaceHolder 4"/>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387967717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5" name="PlaceHolder 2"/>
          <p:cNvSpPr>
            <a:spLocks noGrp="1"/>
          </p:cNvSpPr>
          <p:nvPr>
            <p:ph type="body"/>
          </p:nvPr>
        </p:nvSpPr>
        <p:spPr>
          <a:xfrm>
            <a:off x="609600" y="160452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6" name="PlaceHolder 3"/>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33255979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8"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9"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0"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1" name="PlaceHolder 5"/>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14051185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33" name="PlaceHolder 2"/>
          <p:cNvSpPr>
            <a:spLocks noGrp="1"/>
          </p:cNvSpPr>
          <p:nvPr>
            <p:ph type="body"/>
          </p:nvPr>
        </p:nvSpPr>
        <p:spPr>
          <a:xfrm>
            <a:off x="60960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4" name="PlaceHolder 3"/>
          <p:cNvSpPr>
            <a:spLocks noGrp="1"/>
          </p:cNvSpPr>
          <p:nvPr>
            <p:ph type="body"/>
          </p:nvPr>
        </p:nvSpPr>
        <p:spPr>
          <a:xfrm>
            <a:off x="431952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5" name="PlaceHolder 4"/>
          <p:cNvSpPr>
            <a:spLocks noGrp="1"/>
          </p:cNvSpPr>
          <p:nvPr>
            <p:ph type="body"/>
          </p:nvPr>
        </p:nvSpPr>
        <p:spPr>
          <a:xfrm>
            <a:off x="802944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6" name="PlaceHolder 5"/>
          <p:cNvSpPr>
            <a:spLocks noGrp="1"/>
          </p:cNvSpPr>
          <p:nvPr>
            <p:ph type="body"/>
          </p:nvPr>
        </p:nvSpPr>
        <p:spPr>
          <a:xfrm>
            <a:off x="60960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7" name="PlaceHolder 6"/>
          <p:cNvSpPr>
            <a:spLocks noGrp="1"/>
          </p:cNvSpPr>
          <p:nvPr>
            <p:ph type="body"/>
          </p:nvPr>
        </p:nvSpPr>
        <p:spPr>
          <a:xfrm>
            <a:off x="431952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8" name="PlaceHolder 7"/>
          <p:cNvSpPr>
            <a:spLocks noGrp="1"/>
          </p:cNvSpPr>
          <p:nvPr>
            <p:ph type="body"/>
          </p:nvPr>
        </p:nvSpPr>
        <p:spPr>
          <a:xfrm>
            <a:off x="802944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p14="http://schemas.microsoft.com/office/powerpoint/2010/main" xmlns="" val="3517526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0_Blank">
    <p:spTree>
      <p:nvGrpSpPr>
        <p:cNvPr id="1" name=""/>
        <p:cNvGrpSpPr/>
        <p:nvPr/>
      </p:nvGrpSpPr>
      <p:grpSpPr>
        <a:xfrm>
          <a:off x="0" y="0"/>
          <a:ext cx="0" cy="0"/>
          <a:chOff x="0" y="0"/>
          <a:chExt cx="0" cy="0"/>
        </a:xfrm>
      </p:grpSpPr>
      <p:sp>
        <p:nvSpPr>
          <p:cNvPr id="1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19" name="Picture Placeholder 4"/>
          <p:cNvSpPr>
            <a:spLocks noGrp="1"/>
          </p:cNvSpPr>
          <p:nvPr>
            <p:ph type="pic" sz="half" idx="13"/>
          </p:nvPr>
        </p:nvSpPr>
        <p:spPr>
          <a:xfrm>
            <a:off x="5517419" y="902044"/>
            <a:ext cx="6435595" cy="4832821"/>
          </a:xfrm>
          <a:prstGeom prst="rect">
            <a:avLst/>
          </a:prstGeom>
        </p:spPr>
        <p:txBody>
          <a:bodyPr lIns="91439" rIns="9143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42_Blank">
    <p:spTree>
      <p:nvGrpSpPr>
        <p:cNvPr id="1" name=""/>
        <p:cNvGrpSpPr/>
        <p:nvPr/>
      </p:nvGrpSpPr>
      <p:grpSpPr>
        <a:xfrm>
          <a:off x="0" y="0"/>
          <a:ext cx="0" cy="0"/>
          <a:chOff x="0" y="0"/>
          <a:chExt cx="0" cy="0"/>
        </a:xfrm>
      </p:grpSpPr>
      <p:sp>
        <p:nvSpPr>
          <p:cNvPr id="12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2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3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31" name="Picture Placeholder 15"/>
          <p:cNvSpPr>
            <a:spLocks noGrp="1"/>
          </p:cNvSpPr>
          <p:nvPr>
            <p:ph type="pic" sz="quarter" idx="13"/>
          </p:nvPr>
        </p:nvSpPr>
        <p:spPr>
          <a:xfrm>
            <a:off x="7229288" y="1197567"/>
            <a:ext cx="1338544" cy="993906"/>
          </a:xfrm>
          <a:prstGeom prst="rect">
            <a:avLst/>
          </a:prstGeom>
        </p:spPr>
        <p:txBody>
          <a:bodyPr lIns="91439" rIns="91439">
            <a:noAutofit/>
          </a:bodyPr>
          <a:lstStyle/>
          <a:p>
            <a:endParaRPr/>
          </a:p>
        </p:txBody>
      </p:sp>
      <p:sp>
        <p:nvSpPr>
          <p:cNvPr id="132" name="Picture Placeholder 23"/>
          <p:cNvSpPr>
            <a:spLocks noGrp="1"/>
          </p:cNvSpPr>
          <p:nvPr>
            <p:ph type="pic" sz="quarter" idx="14"/>
          </p:nvPr>
        </p:nvSpPr>
        <p:spPr>
          <a:xfrm>
            <a:off x="6230692" y="3981327"/>
            <a:ext cx="1078722" cy="1053113"/>
          </a:xfrm>
          <a:prstGeom prst="rect">
            <a:avLst/>
          </a:prstGeom>
        </p:spPr>
        <p:txBody>
          <a:bodyPr lIns="91439" rIns="91439">
            <a:noAutofit/>
          </a:bodyPr>
          <a:lstStyle/>
          <a:p>
            <a:endParaRPr/>
          </a:p>
        </p:txBody>
      </p:sp>
      <p:sp>
        <p:nvSpPr>
          <p:cNvPr id="133" name="Picture Placeholder 21"/>
          <p:cNvSpPr>
            <a:spLocks noGrp="1"/>
          </p:cNvSpPr>
          <p:nvPr>
            <p:ph type="pic" sz="quarter" idx="15"/>
          </p:nvPr>
        </p:nvSpPr>
        <p:spPr>
          <a:xfrm>
            <a:off x="8870397" y="3887275"/>
            <a:ext cx="2173175" cy="1458419"/>
          </a:xfrm>
          <a:prstGeom prst="rect">
            <a:avLst/>
          </a:prstGeom>
        </p:spPr>
        <p:txBody>
          <a:bodyPr lIns="91439" rIns="91439">
            <a:noAutofit/>
          </a:bodyPr>
          <a:lstStyle/>
          <a:p>
            <a:endParaRPr/>
          </a:p>
        </p:txBody>
      </p:sp>
      <p:sp>
        <p:nvSpPr>
          <p:cNvPr id="134" name="Picture Placeholder 19"/>
          <p:cNvSpPr>
            <a:spLocks noGrp="1"/>
          </p:cNvSpPr>
          <p:nvPr>
            <p:ph type="pic" sz="quarter" idx="16"/>
          </p:nvPr>
        </p:nvSpPr>
        <p:spPr>
          <a:xfrm>
            <a:off x="9689575" y="1453898"/>
            <a:ext cx="2079621" cy="2099701"/>
          </a:xfrm>
          <a:prstGeom prst="rect">
            <a:avLst/>
          </a:prstGeom>
        </p:spPr>
        <p:txBody>
          <a:bodyPr lIns="91439" rIns="91439">
            <a:noAutofit/>
          </a:bodyPr>
          <a:lstStyle/>
          <a:p>
            <a:endParaRPr/>
          </a:p>
        </p:txBody>
      </p:sp>
      <p:sp>
        <p:nvSpPr>
          <p:cNvPr id="135" name="Picture Placeholder 17"/>
          <p:cNvSpPr>
            <a:spLocks noGrp="1"/>
          </p:cNvSpPr>
          <p:nvPr>
            <p:ph type="pic" sz="quarter" idx="17"/>
          </p:nvPr>
        </p:nvSpPr>
        <p:spPr>
          <a:xfrm>
            <a:off x="5804451" y="1770865"/>
            <a:ext cx="1826687" cy="1225890"/>
          </a:xfrm>
          <a:prstGeom prst="rect">
            <a:avLst/>
          </a:prstGeom>
        </p:spPr>
        <p:txBody>
          <a:bodyPr lIns="91439" rIns="91439">
            <a:noAutofit/>
          </a:bodyPr>
          <a:lstStyle/>
          <a:p>
            <a:endParaRPr/>
          </a:p>
        </p:txBody>
      </p:sp>
      <p:sp>
        <p:nvSpPr>
          <p:cNvPr id="136" name="Picture Placeholder 9"/>
          <p:cNvSpPr>
            <a:spLocks noGrp="1"/>
          </p:cNvSpPr>
          <p:nvPr>
            <p:ph type="pic" sz="quarter" idx="18"/>
          </p:nvPr>
        </p:nvSpPr>
        <p:spPr>
          <a:xfrm>
            <a:off x="6858409" y="2073736"/>
            <a:ext cx="3557450" cy="2387405"/>
          </a:xfrm>
          <a:prstGeom prst="rect">
            <a:avLst/>
          </a:prstGeom>
        </p:spPr>
        <p:txBody>
          <a:bodyPr lIns="91439" rIns="9143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theme" Target="../theme/theme2.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magine" descr="Immagine"/>
          <p:cNvPicPr>
            <a:picLocks noChangeAspect="1"/>
          </p:cNvPicPr>
          <p:nvPr/>
        </p:nvPicPr>
        <p:blipFill>
          <a:blip r:embed="rId65">
            <a:extLst/>
          </a:blip>
          <a:stretch>
            <a:fillRect/>
          </a:stretch>
        </p:blipFill>
        <p:spPr>
          <a:xfrm>
            <a:off x="436486" y="6266867"/>
            <a:ext cx="1895628" cy="318666"/>
          </a:xfrm>
          <a:prstGeom prst="rect">
            <a:avLst/>
          </a:prstGeom>
          <a:ln w="12700">
            <a:miter lim="400000"/>
          </a:ln>
        </p:spPr>
      </p:pic>
      <p:sp>
        <p:nvSpPr>
          <p:cNvPr id="3" name="Titolo Testo"/>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Titolo Testo</a:t>
            </a:r>
          </a:p>
        </p:txBody>
      </p:sp>
      <p:sp>
        <p:nvSpPr>
          <p:cNvPr id="4" name="Corpo livello uno…"/>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5" name="Numero diapositiva"/>
          <p:cNvSpPr txBox="1">
            <a:spLocks noGrp="1"/>
          </p:cNvSpPr>
          <p:nvPr>
            <p:ph type="sldNum" sz="quarter" idx="2"/>
          </p:nvPr>
        </p:nvSpPr>
        <p:spPr>
          <a:xfrm>
            <a:off x="10735217" y="6376146"/>
            <a:ext cx="168090" cy="165101"/>
          </a:xfrm>
          <a:prstGeom prst="rect">
            <a:avLst/>
          </a:prstGeom>
          <a:ln w="12700">
            <a:miter lim="400000"/>
          </a:ln>
        </p:spPr>
        <p:txBody>
          <a:bodyPr wrap="none" lIns="0" tIns="0" rIns="0" bIns="0" anchor="ctr">
            <a:spAutoFit/>
          </a:bodyPr>
          <a:lstStyle>
            <a:lvl1pPr algn="ctr">
              <a:defRPr sz="1100">
                <a:solidFill>
                  <a:srgbClr val="969696"/>
                </a:solidFill>
              </a:defRPr>
            </a:lvl1pPr>
          </a:lstStyle>
          <a:p>
            <a:fld id="{86CB4B4D-7CA3-9044-876B-883B54F8677D}" type="slidenum">
              <a:rPr/>
              <a:pPr/>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 id="2147483657" r:id="rId7"/>
    <p:sldLayoutId id="2147483658" r:id="rId8"/>
    <p:sldLayoutId id="2147483659" r:id="rId9"/>
    <p:sldLayoutId id="2147483660" r:id="rId10"/>
    <p:sldLayoutId id="2147483662" r:id="rId11"/>
    <p:sldLayoutId id="2147483664" r:id="rId12"/>
    <p:sldLayoutId id="2147483665" r:id="rId13"/>
    <p:sldLayoutId id="2147483667" r:id="rId14"/>
    <p:sldLayoutId id="2147483668" r:id="rId15"/>
    <p:sldLayoutId id="2147483669" r:id="rId16"/>
    <p:sldLayoutId id="2147483675" r:id="rId17"/>
    <p:sldLayoutId id="2147483677" r:id="rId18"/>
    <p:sldLayoutId id="2147483678" r:id="rId19"/>
    <p:sldLayoutId id="2147483679" r:id="rId20"/>
    <p:sldLayoutId id="2147483680" r:id="rId21"/>
    <p:sldLayoutId id="2147483681" r:id="rId22"/>
    <p:sldLayoutId id="2147483682" r:id="rId23"/>
    <p:sldLayoutId id="2147483683"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8" r:id="rId34"/>
    <p:sldLayoutId id="2147483699" r:id="rId35"/>
    <p:sldLayoutId id="2147483700" r:id="rId36"/>
    <p:sldLayoutId id="2147483702" r:id="rId37"/>
    <p:sldLayoutId id="2147483703" r:id="rId38"/>
    <p:sldLayoutId id="2147483704" r:id="rId39"/>
    <p:sldLayoutId id="2147483705" r:id="rId40"/>
    <p:sldLayoutId id="2147483706" r:id="rId41"/>
    <p:sldLayoutId id="2147483707" r:id="rId42"/>
    <p:sldLayoutId id="2147483708"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 id="2147483719" r:id="rId53"/>
    <p:sldLayoutId id="2147483720" r:id="rId54"/>
    <p:sldLayoutId id="2147483721" r:id="rId55"/>
    <p:sldLayoutId id="2147483722" r:id="rId56"/>
    <p:sldLayoutId id="2147483723" r:id="rId57"/>
    <p:sldLayoutId id="2147483724" r:id="rId58"/>
    <p:sldLayoutId id="2147483725" r:id="rId59"/>
    <p:sldLayoutId id="2147483726" r:id="rId60"/>
    <p:sldLayoutId id="2147483727" r:id="rId61"/>
    <p:sldLayoutId id="2147483728" r:id="rId62"/>
    <p:sldLayoutId id="2147483729" r:id="rId6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9pPr>
    </p:bodyStyle>
    <p:otherStyle>
      <a:lvl1pPr marL="0" marR="0" indent="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1pPr>
      <a:lvl2pPr marL="0" marR="0" indent="457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2pPr>
      <a:lvl3pPr marL="0" marR="0" indent="914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3pPr>
      <a:lvl4pPr marL="0" marR="0" indent="1371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4pPr>
      <a:lvl5pPr marL="0" marR="0" indent="18288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5pPr>
      <a:lvl6pPr marL="0" marR="0" indent="22860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6pPr>
      <a:lvl7pPr marL="0" marR="0" indent="2743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7pPr>
      <a:lvl8pPr marL="0" marR="0" indent="3200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8pPr>
      <a:lvl9pPr marL="0" marR="0" indent="3657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dt"/>
          </p:nvPr>
        </p:nvSpPr>
        <p:spPr>
          <a:xfrm>
            <a:off x="914400" y="6248520"/>
            <a:ext cx="2539680" cy="456840"/>
          </a:xfrm>
          <a:prstGeom prst="rect">
            <a:avLst/>
          </a:prstGeom>
        </p:spPr>
        <p:txBody>
          <a:bodyPr>
            <a:noAutofit/>
          </a:bodyPr>
          <a:lstStyle/>
          <a:p>
            <a:endParaRPr lang="it-IT" sz="2400" b="0" strike="noStrike" spc="-1">
              <a:latin typeface="Times New Roman"/>
            </a:endParaRPr>
          </a:p>
        </p:txBody>
      </p:sp>
      <p:sp>
        <p:nvSpPr>
          <p:cNvPr id="4" name="PlaceHolder 2"/>
          <p:cNvSpPr>
            <a:spLocks noGrp="1"/>
          </p:cNvSpPr>
          <p:nvPr>
            <p:ph type="ftr"/>
          </p:nvPr>
        </p:nvSpPr>
        <p:spPr>
          <a:xfrm>
            <a:off x="4165440" y="6248520"/>
            <a:ext cx="3860160" cy="456840"/>
          </a:xfrm>
          <a:prstGeom prst="rect">
            <a:avLst/>
          </a:prstGeom>
        </p:spPr>
        <p:txBody>
          <a:bodyPr>
            <a:noAutofit/>
          </a:bodyPr>
          <a:lstStyle/>
          <a:p>
            <a:pPr algn="ctr">
              <a:lnSpc>
                <a:spcPct val="100000"/>
              </a:lnSpc>
            </a:pPr>
            <a:r>
              <a:rPr lang="it-IT" sz="1400" b="0" strike="noStrike" spc="-1">
                <a:solidFill>
                  <a:srgbClr val="000000"/>
                </a:solidFill>
                <a:latin typeface="Times New Roman"/>
              </a:rPr>
              <a:t>Coni Scuola dello Sport</a:t>
            </a:r>
            <a:endParaRPr lang="it-IT" sz="1400" b="0" strike="noStrike" spc="-1">
              <a:latin typeface="Times New Roman"/>
            </a:endParaRPr>
          </a:p>
        </p:txBody>
      </p:sp>
      <p:sp>
        <p:nvSpPr>
          <p:cNvPr id="2" name="PlaceHolder 3"/>
          <p:cNvSpPr>
            <a:spLocks noGrp="1"/>
          </p:cNvSpPr>
          <p:nvPr>
            <p:ph type="sldNum"/>
          </p:nvPr>
        </p:nvSpPr>
        <p:spPr>
          <a:xfrm>
            <a:off x="8737440" y="6248520"/>
            <a:ext cx="2539680" cy="456840"/>
          </a:xfrm>
          <a:prstGeom prst="rect">
            <a:avLst/>
          </a:prstGeom>
        </p:spPr>
        <p:txBody>
          <a:bodyPr>
            <a:noAutofit/>
          </a:bodyPr>
          <a:lstStyle/>
          <a:p>
            <a:pPr algn="r">
              <a:lnSpc>
                <a:spcPct val="100000"/>
              </a:lnSpc>
            </a:pPr>
            <a:fld id="{3A0FC494-8362-4AA5-8A84-20111F567500}" type="slidenum">
              <a:rPr lang="it-IT" sz="1400" b="0" strike="noStrike" spc="-1">
                <a:solidFill>
                  <a:srgbClr val="000000"/>
                </a:solidFill>
                <a:latin typeface="Times New Roman"/>
              </a:rPr>
              <a:pPr algn="r">
                <a:lnSpc>
                  <a:spcPct val="100000"/>
                </a:lnSpc>
              </a:pPr>
              <a:t>‹N›</a:t>
            </a:fld>
            <a:endParaRPr lang="it-IT" sz="1400" b="0" strike="noStrike" spc="-1">
              <a:latin typeface="Times New Roman"/>
            </a:endParaRPr>
          </a:p>
        </p:txBody>
      </p:sp>
    </p:spTree>
    <p:extLst>
      <p:ext uri="{BB962C8B-B14F-4D97-AF65-F5344CB8AC3E}">
        <p14:creationId xmlns:p14="http://schemas.microsoft.com/office/powerpoint/2010/main" xmlns="" val="282753368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2452800" y="3357720"/>
            <a:ext cx="7886520" cy="1285560"/>
          </a:xfrm>
          <a:prstGeom prst="rect">
            <a:avLst/>
          </a:prstGeom>
          <a:noFill/>
          <a:ln w="9360">
            <a:noFill/>
          </a:ln>
        </p:spPr>
        <p:txBody>
          <a:bodyPr anchor="b" anchorCtr="1">
            <a:normAutofit fontScale="25000" lnSpcReduction="20000"/>
          </a:bodyPr>
          <a:lstStyle/>
          <a:p>
            <a:pPr algn="ctr" hangingPunct="1"/>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endParaRPr lang="it-IT" sz="2400" kern="1200" spc="-1">
              <a:solidFill>
                <a:srgbClr val="000000"/>
              </a:solidFill>
              <a:latin typeface="Times New Roman"/>
              <a:ea typeface="DejaVu Sans"/>
              <a:cs typeface="DejaVu Sans"/>
            </a:endParaRPr>
          </a:p>
        </p:txBody>
      </p:sp>
      <p:sp>
        <p:nvSpPr>
          <p:cNvPr id="46" name="TextShape 2"/>
          <p:cNvSpPr txBox="1"/>
          <p:nvPr/>
        </p:nvSpPr>
        <p:spPr>
          <a:xfrm>
            <a:off x="1452530" y="1714488"/>
            <a:ext cx="8280000" cy="1525512"/>
          </a:xfrm>
          <a:prstGeom prst="rect">
            <a:avLst/>
          </a:prstGeom>
          <a:noFill/>
          <a:ln w="9360">
            <a:noFill/>
          </a:ln>
        </p:spPr>
        <p:txBody>
          <a:bodyPr anchorCtr="1">
            <a:noAutofit/>
          </a:bodyPr>
          <a:lstStyle/>
          <a:p>
            <a:pPr marL="343080" indent="-342720" algn="ctr" hangingPunct="1">
              <a:spcBef>
                <a:spcPts val="720"/>
              </a:spcBef>
              <a:tabLst>
                <a:tab pos="0" algn="l"/>
              </a:tabLst>
            </a:pPr>
            <a:r>
              <a:rPr lang="it-IT" sz="3200" b="1" kern="1200" spc="-1" dirty="0" smtClean="0">
                <a:solidFill>
                  <a:srgbClr val="002060"/>
                </a:solidFill>
                <a:latin typeface="Calibri"/>
                <a:ea typeface="DejaVu Sans"/>
                <a:cs typeface="DejaVu Sans"/>
              </a:rPr>
              <a:t>  </a:t>
            </a:r>
          </a:p>
          <a:p>
            <a:pPr marL="343080" indent="-342720" algn="ctr" hangingPunct="1">
              <a:spcBef>
                <a:spcPts val="720"/>
              </a:spcBef>
              <a:tabLst>
                <a:tab pos="0" algn="l"/>
              </a:tabLst>
            </a:pPr>
            <a:endParaRPr lang="it-IT" sz="3200" b="1" kern="1200" spc="-1" dirty="0" smtClean="0">
              <a:solidFill>
                <a:srgbClr val="002060"/>
              </a:solidFill>
              <a:latin typeface="Calibri"/>
              <a:ea typeface="DejaVu Sans"/>
              <a:cs typeface="DejaVu Sans"/>
            </a:endParaRPr>
          </a:p>
          <a:p>
            <a:pPr marL="343080" indent="-342720" algn="ctr" hangingPunct="1">
              <a:spcBef>
                <a:spcPts val="720"/>
              </a:spcBef>
              <a:tabLst>
                <a:tab pos="0" algn="l"/>
              </a:tabLst>
            </a:pPr>
            <a:r>
              <a:rPr lang="it-IT" sz="3200" b="1" kern="1200" spc="-1" dirty="0" smtClean="0">
                <a:solidFill>
                  <a:srgbClr val="002060"/>
                </a:solidFill>
                <a:latin typeface="Calibri"/>
                <a:ea typeface="DejaVu Sans"/>
                <a:cs typeface="DejaVu Sans"/>
              </a:rPr>
              <a:t>           </a:t>
            </a:r>
            <a:r>
              <a:rPr lang="it-IT" sz="3600" b="1" kern="1200" spc="-1" dirty="0" smtClean="0">
                <a:solidFill>
                  <a:srgbClr val="002060"/>
                </a:solidFill>
                <a:latin typeface="Calibri"/>
                <a:ea typeface="DejaVu Sans"/>
                <a:cs typeface="DejaVu Sans"/>
              </a:rPr>
              <a:t>La Riforma dello Sport </a:t>
            </a:r>
          </a:p>
          <a:p>
            <a:pPr marL="343080" indent="-342720" algn="ctr" hangingPunct="1">
              <a:spcBef>
                <a:spcPts val="720"/>
              </a:spcBef>
              <a:tabLst>
                <a:tab pos="0" algn="l"/>
              </a:tabLst>
            </a:pPr>
            <a:r>
              <a:rPr lang="it-IT" sz="2400" b="1" kern="1200" spc="-1" dirty="0" smtClean="0">
                <a:solidFill>
                  <a:srgbClr val="002060"/>
                </a:solidFill>
                <a:latin typeface="Calibri"/>
                <a:ea typeface="DejaVu Sans"/>
                <a:cs typeface="DejaVu Sans"/>
              </a:rPr>
              <a:t>                </a:t>
            </a:r>
            <a:r>
              <a:rPr lang="it-IT" sz="3200" b="1" kern="1200" spc="-1" dirty="0" smtClean="0">
                <a:solidFill>
                  <a:srgbClr val="002060"/>
                </a:solidFill>
                <a:latin typeface="Calibri"/>
                <a:ea typeface="DejaVu Sans"/>
                <a:cs typeface="DejaVu Sans"/>
              </a:rPr>
              <a:t>Aspetti statutari </a:t>
            </a:r>
          </a:p>
          <a:p>
            <a:pPr marL="343080" indent="-342720" algn="ctr" hangingPunct="1">
              <a:spcBef>
                <a:spcPts val="720"/>
              </a:spcBef>
              <a:tabLst>
                <a:tab pos="0" algn="l"/>
              </a:tabLst>
            </a:pPr>
            <a:endParaRPr lang="it-IT" sz="2400" b="1" kern="1200" spc="-1" dirty="0" smtClean="0">
              <a:solidFill>
                <a:srgbClr val="002060"/>
              </a:solidFill>
              <a:latin typeface="Calibri"/>
              <a:ea typeface="DejaVu Sans"/>
              <a:cs typeface="DejaVu Sans"/>
            </a:endParaRPr>
          </a:p>
          <a:p>
            <a:pPr algn="ctr" hangingPunct="1">
              <a:spcBef>
                <a:spcPts val="360"/>
              </a:spcBef>
              <a:tabLst>
                <a:tab pos="0" algn="l"/>
              </a:tabLst>
            </a:pPr>
            <a:endParaRPr lang="it-IT" sz="2400" b="1" kern="1200" spc="-1" dirty="0" smtClean="0">
              <a:solidFill>
                <a:srgbClr val="002060"/>
              </a:solidFill>
              <a:latin typeface="Calibri"/>
              <a:ea typeface="DejaVu Sans"/>
              <a:cs typeface="DejaVu Sans"/>
            </a:endParaRPr>
          </a:p>
          <a:p>
            <a:pPr algn="ctr" hangingPunct="1">
              <a:spcBef>
                <a:spcPts val="360"/>
              </a:spcBef>
              <a:tabLst>
                <a:tab pos="0" algn="l"/>
              </a:tabLst>
            </a:pPr>
            <a:r>
              <a:rPr lang="it-IT" sz="2400" b="1" kern="1200" spc="-1" dirty="0" smtClean="0">
                <a:solidFill>
                  <a:srgbClr val="002060"/>
                </a:solidFill>
                <a:latin typeface="Calibri"/>
                <a:ea typeface="DejaVu Sans"/>
                <a:cs typeface="DejaVu Sans"/>
              </a:rPr>
              <a:t>                   Dott</a:t>
            </a:r>
            <a:r>
              <a:rPr lang="it-IT" sz="2400" b="1" kern="1200" spc="-1" dirty="0">
                <a:solidFill>
                  <a:srgbClr val="002060"/>
                </a:solidFill>
                <a:latin typeface="Calibri"/>
                <a:ea typeface="DejaVu Sans"/>
                <a:cs typeface="DejaVu Sans"/>
              </a:rPr>
              <a:t>. Maurizio </a:t>
            </a:r>
            <a:r>
              <a:rPr lang="it-IT" sz="2400" b="1" kern="1200" spc="-1" dirty="0" err="1">
                <a:solidFill>
                  <a:srgbClr val="002060"/>
                </a:solidFill>
                <a:latin typeface="Calibri"/>
                <a:ea typeface="DejaVu Sans"/>
                <a:cs typeface="DejaVu Sans"/>
              </a:rPr>
              <a:t>Annitto</a:t>
            </a:r>
            <a:r>
              <a:rPr lang="it-IT" sz="2400" b="1" kern="1200" spc="-1" dirty="0">
                <a:solidFill>
                  <a:srgbClr val="002060"/>
                </a:solidFill>
                <a:latin typeface="Calibri"/>
                <a:ea typeface="DejaVu Sans"/>
                <a:cs typeface="DejaVu Sans"/>
              </a:rPr>
              <a:t> </a:t>
            </a:r>
            <a:endParaRPr lang="it-IT" sz="2400" kern="1200" spc="-1" dirty="0">
              <a:solidFill>
                <a:prstClr val="black"/>
              </a:solidFill>
              <a:latin typeface="Arial"/>
              <a:ea typeface="DejaVu Sans"/>
              <a:cs typeface="DejaVu Sans"/>
            </a:endParaRPr>
          </a:p>
          <a:p>
            <a:pPr algn="ctr" hangingPunct="1">
              <a:spcBef>
                <a:spcPts val="360"/>
              </a:spcBef>
              <a:tabLst>
                <a:tab pos="0" algn="l"/>
              </a:tabLst>
            </a:pPr>
            <a:r>
              <a:rPr lang="it-IT" sz="2400" b="1" kern="1200" spc="-1" dirty="0" smtClean="0">
                <a:solidFill>
                  <a:srgbClr val="002060"/>
                </a:solidFill>
                <a:latin typeface="Calibri"/>
                <a:ea typeface="DejaVu Sans"/>
                <a:cs typeface="DejaVu Sans"/>
              </a:rPr>
              <a:t>                   </a:t>
            </a:r>
            <a:r>
              <a:rPr lang="it-IT" sz="2400" b="1" kern="1200" spc="-1" dirty="0" smtClean="0">
                <a:solidFill>
                  <a:srgbClr val="002060"/>
                </a:solidFill>
                <a:latin typeface="Calibri"/>
                <a:ea typeface="DejaVu Sans"/>
                <a:cs typeface="DejaVu Sans"/>
              </a:rPr>
              <a:t>28 </a:t>
            </a:r>
            <a:r>
              <a:rPr lang="it-IT" sz="2400" b="1" kern="1200" spc="-1" dirty="0" smtClean="0">
                <a:solidFill>
                  <a:srgbClr val="002060"/>
                </a:solidFill>
                <a:latin typeface="Calibri"/>
                <a:ea typeface="DejaVu Sans"/>
                <a:cs typeface="DejaVu Sans"/>
              </a:rPr>
              <a:t>settembre 2023</a:t>
            </a:r>
            <a:endParaRPr lang="it-IT" sz="2400"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p:txBody>
      </p:sp>
      <p:sp>
        <p:nvSpPr>
          <p:cNvPr id="47" name="CustomShape 3"/>
          <p:cNvSpPr/>
          <p:nvPr/>
        </p:nvSpPr>
        <p:spPr>
          <a:xfrm>
            <a:off x="4648080" y="6237360"/>
            <a:ext cx="2895120" cy="45684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ctr" hangingPunct="1"/>
            <a:r>
              <a:rPr lang="it-IT" sz="1400" kern="1200" spc="-1" dirty="0">
                <a:solidFill>
                  <a:srgbClr val="000000"/>
                </a:solidFill>
                <a:latin typeface="Calibri"/>
                <a:ea typeface="Lucida Sans Unicode"/>
                <a:cs typeface="DejaVu Sans"/>
              </a:rPr>
              <a:t>                     </a:t>
            </a:r>
            <a:endParaRPr lang="it-IT" sz="1400" kern="1200" spc="-1" dirty="0">
              <a:solidFill>
                <a:prstClr val="black"/>
              </a:solidFill>
              <a:latin typeface="Arial"/>
              <a:ea typeface="DejaVu Sans"/>
              <a:cs typeface="DejaVu Sans"/>
            </a:endParaRPr>
          </a:p>
        </p:txBody>
      </p:sp>
      <p:sp>
        <p:nvSpPr>
          <p:cNvPr id="48" name="TextShape 4"/>
          <p:cNvSpPr txBox="1"/>
          <p:nvPr/>
        </p:nvSpPr>
        <p:spPr>
          <a:xfrm>
            <a:off x="8077080" y="6248520"/>
            <a:ext cx="1904760" cy="456840"/>
          </a:xfrm>
          <a:prstGeom prst="rect">
            <a:avLst/>
          </a:prstGeom>
          <a:noFill/>
          <a:ln w="9360">
            <a:noFill/>
          </a:ln>
        </p:spPr>
        <p:txBody>
          <a:bodyPr>
            <a:noAutofit/>
          </a:bodyPr>
          <a:lstStyle/>
          <a:p>
            <a:pPr algn="r" hangingPunct="1"/>
            <a:fld id="{AF38F561-192B-4E60-8A75-695F787A7839}" type="slidenum">
              <a:rPr lang="it-IT" sz="1400" kern="1200" spc="-1">
                <a:solidFill>
                  <a:srgbClr val="000000"/>
                </a:solidFill>
                <a:latin typeface="Calibri"/>
                <a:ea typeface="DejaVu Sans"/>
                <a:cs typeface="DejaVu Sans"/>
              </a:rPr>
              <a:pPr algn="r" hangingPunct="1"/>
              <a:t>1</a:t>
            </a:fld>
            <a:endParaRPr lang="it-IT" sz="1400" kern="1200" spc="-1">
              <a:solidFill>
                <a:prstClr val="black"/>
              </a:solidFill>
              <a:latin typeface="Times New Roman"/>
              <a:ea typeface="DejaVu Sans"/>
              <a:cs typeface="DejaVu Sans"/>
            </a:endParaRPr>
          </a:p>
        </p:txBody>
      </p:sp>
      <p:sp>
        <p:nvSpPr>
          <p:cNvPr id="49" name="CustomShape 5"/>
          <p:cNvSpPr/>
          <p:nvPr/>
        </p:nvSpPr>
        <p:spPr>
          <a:xfrm>
            <a:off x="1881120" y="1989001"/>
            <a:ext cx="8357760" cy="1075764"/>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spAutoFit/>
          </a:bodyPr>
          <a:lstStyle/>
          <a:p>
            <a:pPr algn="ctr" hangingPunct="1"/>
            <a:endParaRPr lang="it-IT" sz="3200" kern="1200" spc="-1" dirty="0">
              <a:solidFill>
                <a:prstClr val="black"/>
              </a:solidFill>
              <a:latin typeface="Arial"/>
              <a:ea typeface="DejaVu Sans"/>
              <a:cs typeface="DejaVu Sans"/>
            </a:endParaRPr>
          </a:p>
          <a:p>
            <a:pPr algn="ctr" hangingPunct="1"/>
            <a:endParaRPr lang="it-IT" sz="3200" kern="1200" spc="-1" dirty="0">
              <a:solidFill>
                <a:prstClr val="black"/>
              </a:solidFill>
              <a:latin typeface="Arial"/>
              <a:ea typeface="DejaVu Sans"/>
              <a:cs typeface="DejaVu Sans"/>
            </a:endParaRPr>
          </a:p>
        </p:txBody>
      </p:sp>
      <p:pic>
        <p:nvPicPr>
          <p:cNvPr id="8" name="Picture 2" descr="logo"/>
          <p:cNvPicPr>
            <a:picLocks noChangeAspect="1" noChangeArrowheads="1"/>
          </p:cNvPicPr>
          <p:nvPr/>
        </p:nvPicPr>
        <p:blipFill>
          <a:blip r:embed="rId3"/>
          <a:srcRect/>
          <a:stretch>
            <a:fillRect/>
          </a:stretch>
        </p:blipFill>
        <p:spPr bwMode="auto">
          <a:xfrm>
            <a:off x="0" y="142852"/>
            <a:ext cx="3810000" cy="231648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0584436"/>
            <a:chOff x="0" y="-153560"/>
            <a:chExt cx="9908241" cy="10584408"/>
          </a:xfrm>
        </p:grpSpPr>
        <p:sp>
          <p:nvSpPr>
            <p:cNvPr id="1784" name="TextBox 3"/>
            <p:cNvSpPr txBox="1"/>
            <p:nvPr/>
          </p:nvSpPr>
          <p:spPr>
            <a:xfrm>
              <a:off x="1189090" y="-153560"/>
              <a:ext cx="8719151" cy="1058440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a:t>
              </a: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a:t>
              </a:r>
              <a:r>
                <a:rPr lang="it-IT" altLang="it-IT" sz="1800" b="1" dirty="0" smtClean="0">
                  <a:solidFill>
                    <a:schemeClr val="tx1"/>
                  </a:solidFill>
                </a:rPr>
                <a:t>raccomandabili:</a:t>
              </a:r>
              <a:endParaRPr lang="it-IT" altLang="it-IT" sz="1800" b="1" dirty="0">
                <a:solidFill>
                  <a:schemeClr val="tx1"/>
                </a:solidFill>
              </a:endParaRPr>
            </a:p>
            <a:p>
              <a:pPr algn="just">
                <a:lnSpc>
                  <a:spcPct val="100000"/>
                </a:lnSpc>
                <a:spcBef>
                  <a:spcPct val="0"/>
                </a:spcBef>
                <a:defRPr/>
              </a:pPr>
              <a:endParaRPr lang="it-IT" sz="1800" u="sng" dirty="0"/>
            </a:p>
            <a:p>
              <a:pPr marL="342900" indent="-342900" algn="just">
                <a:buAutoNum type="arabicParenR"/>
              </a:pPr>
              <a:r>
                <a:rPr lang="it-IT" sz="1800" dirty="0" smtClean="0">
                  <a:solidFill>
                    <a:schemeClr val="tx1"/>
                  </a:solidFill>
                </a:rPr>
                <a:t>Previsione svolgimento attività diverse (art.9):</a:t>
              </a:r>
              <a:r>
                <a:rPr lang="it-IT" sz="1800" i="1" dirty="0" smtClean="0">
                  <a:solidFill>
                    <a:schemeClr val="tx1"/>
                  </a:solidFill>
                </a:rPr>
                <a:t> </a:t>
              </a:r>
            </a:p>
            <a:p>
              <a:pPr marL="342900" indent="-342900" algn="just"/>
              <a:r>
                <a:rPr lang="it-IT" sz="1800" i="1" dirty="0" smtClean="0">
                  <a:solidFill>
                    <a:schemeClr val="tx1"/>
                  </a:solidFill>
                </a:rPr>
                <a:t>     </a:t>
              </a:r>
            </a:p>
            <a:p>
              <a:pPr marL="342900" indent="-342900" algn="just"/>
              <a:r>
                <a:rPr lang="it-IT" sz="1800" i="1" dirty="0" smtClean="0">
                  <a:solidFill>
                    <a:schemeClr val="tx1"/>
                  </a:solidFill>
                </a:rPr>
                <a:t>     “Le associazioni e le società sportive dilettantistiche </a:t>
              </a:r>
              <a:r>
                <a:rPr lang="it-IT" sz="1800" i="1" u="sng" dirty="0" smtClean="0">
                  <a:solidFill>
                    <a:schemeClr val="tx1"/>
                  </a:solidFill>
                </a:rPr>
                <a:t>possono esercitare attività diverse da quelle principali </a:t>
              </a:r>
              <a:r>
                <a:rPr lang="it-IT" sz="1800" i="1" dirty="0" smtClean="0">
                  <a:solidFill>
                    <a:schemeClr val="tx1"/>
                  </a:solidFill>
                </a:rPr>
                <a:t>di cui all’articolo 2, comma 1, lettera b), </a:t>
              </a:r>
              <a:r>
                <a:rPr lang="it-IT" sz="1800" i="1" u="sng" dirty="0" smtClean="0">
                  <a:solidFill>
                    <a:schemeClr val="tx1"/>
                  </a:solidFill>
                </a:rPr>
                <a:t>a condizione che l’atto costitutivo o lo statuto lo consentano</a:t>
              </a:r>
              <a:r>
                <a:rPr lang="it-IT" sz="1800" i="1" dirty="0" smtClean="0">
                  <a:solidFill>
                    <a:schemeClr val="tx1"/>
                  </a:solidFill>
                </a:rPr>
                <a:t> e </a:t>
              </a:r>
              <a:r>
                <a:rPr lang="it-IT" sz="1800" i="1" u="sng" dirty="0" smtClean="0">
                  <a:solidFill>
                    <a:schemeClr val="tx1"/>
                  </a:solidFill>
                </a:rPr>
                <a:t>abbiano carattere secondario e strumentale rispetto alle attività istituzionali</a:t>
              </a:r>
              <a:r>
                <a:rPr lang="it-IT" sz="1800" i="1" dirty="0" smtClean="0">
                  <a:solidFill>
                    <a:schemeClr val="tx1"/>
                  </a:solidFill>
                </a:rPr>
                <a:t>,  secondo criteri e limiti definiti con decreto dell’Autorità di governo competente in materia di sport, di concerto con il Ministro dell’economia e delle finanze”</a:t>
              </a:r>
              <a:r>
                <a:rPr lang="it-IT" sz="1800" dirty="0" smtClean="0">
                  <a:solidFill>
                    <a:schemeClr val="tx1"/>
                  </a:solidFill>
                </a:rPr>
                <a:t>  </a:t>
              </a: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0944535"/>
            <a:chOff x="0" y="-153560"/>
            <a:chExt cx="9908241" cy="10944506"/>
          </a:xfrm>
        </p:grpSpPr>
        <p:sp>
          <p:nvSpPr>
            <p:cNvPr id="1784" name="TextBox 3"/>
            <p:cNvSpPr txBox="1"/>
            <p:nvPr/>
          </p:nvSpPr>
          <p:spPr>
            <a:xfrm>
              <a:off x="1189090" y="-153560"/>
              <a:ext cx="8719151" cy="1094450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a:t>
              </a: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a:t>
              </a:r>
              <a:r>
                <a:rPr lang="it-IT" altLang="it-IT" sz="1800" b="1" dirty="0" smtClean="0">
                  <a:solidFill>
                    <a:schemeClr val="tx1"/>
                  </a:solidFill>
                </a:rPr>
                <a:t>raccomandabili:</a:t>
              </a:r>
              <a:endParaRPr lang="it-IT" altLang="it-IT" sz="1800" b="1" dirty="0">
                <a:solidFill>
                  <a:schemeClr val="tx1"/>
                </a:solidFill>
              </a:endParaRPr>
            </a:p>
            <a:p>
              <a:pPr algn="just">
                <a:lnSpc>
                  <a:spcPct val="100000"/>
                </a:lnSpc>
                <a:spcBef>
                  <a:spcPct val="0"/>
                </a:spcBef>
                <a:defRPr/>
              </a:pPr>
              <a:endParaRPr lang="it-IT" sz="1800" u="sng" dirty="0"/>
            </a:p>
            <a:p>
              <a:pPr marL="342900" indent="-342900" algn="just">
                <a:buAutoNum type="arabicParenR"/>
              </a:pPr>
              <a:r>
                <a:rPr lang="it-IT" sz="1800" dirty="0" smtClean="0">
                  <a:solidFill>
                    <a:schemeClr val="tx1"/>
                  </a:solidFill>
                </a:rPr>
                <a:t>Previsione circa divieto distribuzione indiretta di utili (art.8):</a:t>
              </a:r>
              <a:r>
                <a:rPr lang="it-IT" sz="1800" i="1" dirty="0" smtClean="0">
                  <a:solidFill>
                    <a:schemeClr val="tx1"/>
                  </a:solidFill>
                </a:rPr>
                <a:t> </a:t>
              </a:r>
            </a:p>
            <a:p>
              <a:pPr marL="342900" indent="-342900" algn="just"/>
              <a:endParaRPr lang="it-IT" sz="1800" i="1" dirty="0" smtClean="0">
                <a:solidFill>
                  <a:schemeClr val="tx1"/>
                </a:solidFill>
              </a:endParaRPr>
            </a:p>
            <a:p>
              <a:pPr marL="342900" indent="-342900" algn="just"/>
              <a:r>
                <a:rPr lang="it-IT" altLang="it-IT" sz="1800" i="1" dirty="0" smtClean="0">
                  <a:solidFill>
                    <a:schemeClr val="tx1"/>
                  </a:solidFill>
                </a:rPr>
                <a:t>     “</a:t>
              </a:r>
              <a:r>
                <a:rPr lang="it-IT" altLang="it-IT" sz="1600" i="1" dirty="0" smtClean="0">
                  <a:solidFill>
                    <a:schemeClr val="tx1"/>
                  </a:solidFill>
                </a:rPr>
                <a:t>Le associazioni e le società sportive dilettantistiche destinano eventuali utili o avanzi di gestione allo svolgimento dell’attività statutaria o all’incremento del proprio patrimonio”</a:t>
              </a:r>
              <a:endParaRPr lang="it-IT" sz="1600" i="1" dirty="0" smtClean="0">
                <a:solidFill>
                  <a:schemeClr val="tx1"/>
                </a:solidFill>
              </a:endParaRPr>
            </a:p>
            <a:p>
              <a:pPr marL="342900" indent="-342900" algn="just"/>
              <a:r>
                <a:rPr lang="it-IT" sz="1600" i="1" dirty="0" smtClean="0">
                  <a:solidFill>
                    <a:schemeClr val="tx1"/>
                  </a:solidFill>
                </a:rPr>
                <a:t>     </a:t>
              </a:r>
            </a:p>
            <a:p>
              <a:pPr marL="342900" indent="-342900" algn="just"/>
              <a:r>
                <a:rPr lang="it-IT" sz="1600" i="1" dirty="0" smtClean="0">
                  <a:solidFill>
                    <a:schemeClr val="tx1"/>
                  </a:solidFill>
                </a:rPr>
                <a:t>     “E’ vietata la distribuzione, anche indiretta, di utili e di avanzi di gestione, fondi e riserve comunque denominati,a socio associati, lavoratori e collaboratori, amministratori ed altri componenti degli organi sociali, anche nel caso di recesso o di qualsiasi altra ipotesi di scioglimento individuale del rapporto. Ai sensi e per gli effetti di cui al presente comma, si applica l'articolo 3,comma 2, ultimo periodo,e comma 2-bis,del decreto legislativo 3 luglio 2017,n.112</a:t>
              </a:r>
              <a:endParaRPr lang="it-IT" sz="1600" dirty="0"/>
            </a:p>
            <a:p>
              <a:pPr algn="just"/>
              <a:endParaRPr lang="it-IT" sz="16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lang="it-IT" sz="2800" dirty="0" smtClean="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0944535"/>
            <a:chOff x="0" y="-153560"/>
            <a:chExt cx="9908241" cy="10944506"/>
          </a:xfrm>
        </p:grpSpPr>
        <p:sp>
          <p:nvSpPr>
            <p:cNvPr id="1784" name="TextBox 3"/>
            <p:cNvSpPr txBox="1"/>
            <p:nvPr/>
          </p:nvSpPr>
          <p:spPr>
            <a:xfrm>
              <a:off x="1189090" y="-153560"/>
              <a:ext cx="8719151" cy="1094450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a:t>
              </a: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a:t>
              </a:r>
              <a:r>
                <a:rPr lang="it-IT" altLang="it-IT" sz="1800" b="1" dirty="0" smtClean="0">
                  <a:solidFill>
                    <a:schemeClr val="tx1"/>
                  </a:solidFill>
                </a:rPr>
                <a:t>raccomandabili:</a:t>
              </a:r>
              <a:endParaRPr lang="it-IT" altLang="it-IT" sz="1800" b="1" dirty="0">
                <a:solidFill>
                  <a:schemeClr val="tx1"/>
                </a:solidFill>
              </a:endParaRPr>
            </a:p>
            <a:p>
              <a:pPr algn="just">
                <a:lnSpc>
                  <a:spcPct val="100000"/>
                </a:lnSpc>
                <a:spcBef>
                  <a:spcPct val="0"/>
                </a:spcBef>
                <a:defRPr/>
              </a:pPr>
              <a:endParaRPr lang="it-IT" sz="1800" u="sng" dirty="0"/>
            </a:p>
            <a:p>
              <a:pPr marL="342900" indent="-342900" algn="just">
                <a:buAutoNum type="arabicParenR"/>
              </a:pPr>
              <a:r>
                <a:rPr lang="it-IT" sz="1800" dirty="0" smtClean="0">
                  <a:solidFill>
                    <a:schemeClr val="tx1"/>
                  </a:solidFill>
                </a:rPr>
                <a:t>Previsione circa divieto distribuzione indiretta di utili (art.8):</a:t>
              </a:r>
              <a:r>
                <a:rPr lang="it-IT" sz="1800" i="1" dirty="0" smtClean="0">
                  <a:solidFill>
                    <a:schemeClr val="tx1"/>
                  </a:solidFill>
                </a:rPr>
                <a:t> </a:t>
              </a:r>
            </a:p>
            <a:p>
              <a:pPr marL="342900" indent="-342900" algn="just"/>
              <a:endParaRPr lang="it-IT" sz="1800" i="1" dirty="0" smtClean="0">
                <a:solidFill>
                  <a:schemeClr val="tx1"/>
                </a:solidFill>
              </a:endParaRPr>
            </a:p>
            <a:p>
              <a:pPr marL="342900" indent="-342900" algn="just"/>
              <a:r>
                <a:rPr lang="it-IT" altLang="it-IT" sz="1800" i="1" dirty="0" smtClean="0">
                  <a:solidFill>
                    <a:schemeClr val="tx1"/>
                  </a:solidFill>
                </a:rPr>
                <a:t>     “</a:t>
              </a:r>
              <a:r>
                <a:rPr lang="it-IT" altLang="it-IT" sz="1600" i="1" dirty="0" smtClean="0">
                  <a:solidFill>
                    <a:schemeClr val="tx1"/>
                  </a:solidFill>
                </a:rPr>
                <a:t>Le associazioni e le società sportive dilettantistiche destinano eventuali utili o avanzi di gestione allo svolgimento dell’attività statutaria o all’incremento del proprio patrimonio”</a:t>
              </a:r>
              <a:endParaRPr lang="it-IT" sz="1600" i="1" dirty="0" smtClean="0">
                <a:solidFill>
                  <a:schemeClr val="tx1"/>
                </a:solidFill>
              </a:endParaRPr>
            </a:p>
            <a:p>
              <a:pPr marL="342900" indent="-342900" algn="just"/>
              <a:r>
                <a:rPr lang="it-IT" sz="1600" i="1" dirty="0" smtClean="0">
                  <a:solidFill>
                    <a:schemeClr val="tx1"/>
                  </a:solidFill>
                </a:rPr>
                <a:t>     </a:t>
              </a:r>
            </a:p>
            <a:p>
              <a:pPr marL="342900" indent="-342900" algn="just"/>
              <a:r>
                <a:rPr lang="it-IT" sz="1600" i="1" dirty="0" smtClean="0">
                  <a:solidFill>
                    <a:schemeClr val="tx1"/>
                  </a:solidFill>
                </a:rPr>
                <a:t>     “E’ vietata la distribuzione, anche indiretta, di utili e di avanzi di gestione, fondi e riserve comunque denominati,a socio associati, lavoratori e collaboratori, amministratori ed altri componenti degli organi sociali, anche nel caso di recesso o di qualsiasi altra ipotesi di scioglimento individuale del rapporto. Ai sensi e per gli effetti di cui al presente comma, si applica l'articolo 3,comma 2, ultimo periodo,e comma 2-bis,del decreto legislativo 3 luglio 2017,n.112</a:t>
              </a:r>
              <a:endParaRPr lang="it-IT" sz="1600" dirty="0"/>
            </a:p>
            <a:p>
              <a:pPr algn="just"/>
              <a:endParaRPr lang="it-IT" sz="16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lang="it-IT" sz="2800" dirty="0" smtClean="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9864239"/>
            <a:chOff x="0" y="-153560"/>
            <a:chExt cx="9908241" cy="9864213"/>
          </a:xfrm>
        </p:grpSpPr>
        <p:sp>
          <p:nvSpPr>
            <p:cNvPr id="1784" name="TextBox 3"/>
            <p:cNvSpPr txBox="1"/>
            <p:nvPr/>
          </p:nvSpPr>
          <p:spPr>
            <a:xfrm>
              <a:off x="1189090" y="-153560"/>
              <a:ext cx="8719151" cy="98642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a:t>
              </a: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a:t>
              </a:r>
              <a:r>
                <a:rPr lang="it-IT" altLang="it-IT" sz="1800" b="1" dirty="0" smtClean="0">
                  <a:solidFill>
                    <a:schemeClr val="tx1"/>
                  </a:solidFill>
                </a:rPr>
                <a:t>raccomandabili:</a:t>
              </a:r>
              <a:endParaRPr lang="it-IT" altLang="it-IT" sz="1800" b="1" dirty="0">
                <a:solidFill>
                  <a:schemeClr val="tx1"/>
                </a:solidFill>
              </a:endParaRPr>
            </a:p>
            <a:p>
              <a:pPr algn="just">
                <a:lnSpc>
                  <a:spcPct val="100000"/>
                </a:lnSpc>
                <a:spcBef>
                  <a:spcPct val="0"/>
                </a:spcBef>
                <a:defRPr/>
              </a:pPr>
              <a:endParaRPr lang="it-IT" sz="1800" u="sng" dirty="0"/>
            </a:p>
            <a:p>
              <a:pPr marL="342900" indent="-342900" algn="just">
                <a:buAutoNum type="arabicParenR"/>
              </a:pPr>
              <a:r>
                <a:rPr lang="it-IT" sz="1800" dirty="0" smtClean="0">
                  <a:solidFill>
                    <a:schemeClr val="tx1"/>
                  </a:solidFill>
                </a:rPr>
                <a:t>Incompatibilità delle cariche (art.11):</a:t>
              </a:r>
              <a:r>
                <a:rPr lang="it-IT" sz="1800" i="1" dirty="0" smtClean="0">
                  <a:solidFill>
                    <a:schemeClr val="tx1"/>
                  </a:solidFill>
                </a:rPr>
                <a:t> </a:t>
              </a:r>
            </a:p>
            <a:p>
              <a:pPr marL="342900" indent="-342900" algn="just"/>
              <a:r>
                <a:rPr lang="it-IT" sz="1800" i="1" dirty="0" smtClean="0">
                  <a:solidFill>
                    <a:schemeClr val="tx1"/>
                  </a:solidFill>
                </a:rPr>
                <a:t>     </a:t>
              </a:r>
            </a:p>
            <a:p>
              <a:pPr marL="342900" indent="-342900" algn="just"/>
              <a:r>
                <a:rPr lang="it-IT" sz="1800" i="1" dirty="0" smtClean="0">
                  <a:solidFill>
                    <a:schemeClr val="tx1"/>
                  </a:solidFill>
                </a:rPr>
                <a:t>     </a:t>
              </a:r>
              <a:r>
                <a:rPr lang="it-IT" altLang="it-IT" sz="1800" b="1" dirty="0" smtClean="0">
                  <a:solidFill>
                    <a:schemeClr val="tx1"/>
                  </a:solidFill>
                </a:rPr>
                <a:t>“</a:t>
              </a:r>
              <a:r>
                <a:rPr lang="it-IT" altLang="it-IT" sz="1800" i="1" dirty="0" smtClean="0">
                  <a:solidFill>
                    <a:schemeClr val="tx1"/>
                  </a:solidFill>
                </a:rPr>
                <a:t>E'  fatto  divieto  agli  amministratori  delle  associazioni  e </a:t>
              </a:r>
              <a:r>
                <a:rPr lang="it-IT" altLang="it-IT" sz="1800" i="1" dirty="0" err="1" smtClean="0">
                  <a:solidFill>
                    <a:schemeClr val="tx1"/>
                  </a:solidFill>
                </a:rPr>
                <a:t>societa'</a:t>
              </a:r>
              <a:r>
                <a:rPr lang="it-IT" altLang="it-IT" sz="1800" i="1" dirty="0" smtClean="0">
                  <a:solidFill>
                    <a:schemeClr val="tx1"/>
                  </a:solidFill>
                </a:rPr>
                <a:t> sportive dilettantistiche </a:t>
              </a:r>
              <a:r>
                <a:rPr lang="it-IT" altLang="it-IT" sz="1800" i="1" u="sng" dirty="0" smtClean="0">
                  <a:solidFill>
                    <a:schemeClr val="tx1"/>
                  </a:solidFill>
                </a:rPr>
                <a:t>di ricoprire qualsiasi  carica</a:t>
              </a:r>
              <a:r>
                <a:rPr lang="it-IT" altLang="it-IT" sz="1800" i="1" dirty="0" smtClean="0">
                  <a:solidFill>
                    <a:schemeClr val="tx1"/>
                  </a:solidFill>
                </a:rPr>
                <a:t>  in altre </a:t>
              </a:r>
              <a:r>
                <a:rPr lang="it-IT" altLang="it-IT" sz="1800" i="1" dirty="0" err="1" smtClean="0">
                  <a:solidFill>
                    <a:schemeClr val="tx1"/>
                  </a:solidFill>
                </a:rPr>
                <a:t>societa'</a:t>
              </a:r>
              <a:r>
                <a:rPr lang="it-IT" altLang="it-IT" sz="1800" i="1" dirty="0" smtClean="0">
                  <a:solidFill>
                    <a:schemeClr val="tx1"/>
                  </a:solidFill>
                </a:rPr>
                <a:t> o associazioni sportive  dilettantistiche  nell'ambito della medesima Federazione Sportiva  Nazionale,  disciplina  sportiva associata o Ente di Promozione Sportiva riconosciuti dal CONI, e </a:t>
              </a:r>
              <a:r>
                <a:rPr lang="it-IT" altLang="it-IT" sz="1800" i="1" dirty="0" err="1" smtClean="0">
                  <a:solidFill>
                    <a:schemeClr val="tx1"/>
                  </a:solidFill>
                </a:rPr>
                <a:t>ova</a:t>
              </a:r>
              <a:r>
                <a:rPr lang="it-IT" altLang="it-IT" sz="1800" i="1" dirty="0" smtClean="0">
                  <a:solidFill>
                    <a:schemeClr val="tx1"/>
                  </a:solidFill>
                </a:rPr>
                <a:t> </a:t>
              </a:r>
              <a:r>
                <a:rPr lang="it-IT" altLang="it-IT" sz="1800" i="1" dirty="0" err="1" smtClean="0">
                  <a:solidFill>
                    <a:schemeClr val="tx1"/>
                  </a:solidFill>
                </a:rPr>
                <a:t>paralimpici</a:t>
              </a:r>
              <a:r>
                <a:rPr lang="it-IT" altLang="it-IT" sz="1800" i="1" dirty="0" smtClean="0">
                  <a:solidFill>
                    <a:schemeClr val="tx1"/>
                  </a:solidFill>
                </a:rPr>
                <a:t>, riconosciuti dal CIP “</a:t>
              </a:r>
            </a:p>
            <a:p>
              <a:pPr marL="342900" indent="-342900"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593989" cy="581057"/>
            <a:chOff x="6081" y="0"/>
            <a:chExt cx="10593986"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50170"/>
              <a:ext cx="10572821"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643050"/>
            <a:ext cx="9937312" cy="12578828"/>
            <a:chOff x="0" y="-283326"/>
            <a:chExt cx="9937311" cy="12578795"/>
          </a:xfrm>
        </p:grpSpPr>
        <p:sp>
          <p:nvSpPr>
            <p:cNvPr id="1784" name="TextBox 3"/>
            <p:cNvSpPr txBox="1"/>
            <p:nvPr/>
          </p:nvSpPr>
          <p:spPr>
            <a:xfrm>
              <a:off x="1218160" y="-283326"/>
              <a:ext cx="8719151" cy="1257879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dirty="0" smtClean="0">
                  <a:solidFill>
                    <a:schemeClr val="tx1"/>
                  </a:solidFill>
                </a:rPr>
                <a:t>STATUTO ETS:</a:t>
              </a: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sz="1800" u="sng" dirty="0"/>
            </a:p>
            <a:p>
              <a:pPr algn="just">
                <a:buFont typeface="Wingdings" pitchFamily="2" charset="2"/>
                <a:buChar char="Ø"/>
              </a:pPr>
              <a:r>
                <a:rPr lang="it-IT" sz="1800" dirty="0">
                  <a:solidFill>
                    <a:schemeClr val="tx1"/>
                  </a:solidFill>
                </a:rPr>
                <a:t> </a:t>
              </a:r>
              <a:r>
                <a:rPr lang="it-IT" sz="1800" b="1" dirty="0" smtClean="0">
                  <a:solidFill>
                    <a:schemeClr val="tx1"/>
                  </a:solidFill>
                </a:rPr>
                <a:t>Eccezioni</a:t>
              </a:r>
              <a:r>
                <a:rPr lang="it-IT" sz="1800" b="1" dirty="0">
                  <a:solidFill>
                    <a:schemeClr val="tx1"/>
                  </a:solidFill>
                </a:rPr>
                <a:t> </a:t>
              </a:r>
              <a:r>
                <a:rPr lang="it-IT" sz="1800" b="1" dirty="0" smtClean="0">
                  <a:solidFill>
                    <a:schemeClr val="tx1"/>
                  </a:solidFill>
                </a:rPr>
                <a:t>per gli ETS</a:t>
              </a:r>
              <a:endParaRPr lang="it-IT" sz="1800" b="1" dirty="0">
                <a:solidFill>
                  <a:schemeClr val="tx1"/>
                </a:solidFill>
              </a:endParaRPr>
            </a:p>
            <a:p>
              <a:pPr algn="just"/>
              <a:endParaRPr lang="it-IT" sz="1800" dirty="0">
                <a:solidFill>
                  <a:schemeClr val="tx1"/>
                </a:solidFill>
              </a:endParaRPr>
            </a:p>
            <a:p>
              <a:pPr marL="342900" indent="-342900" algn="just">
                <a:buAutoNum type="arabicParenR"/>
              </a:pPr>
              <a:r>
                <a:rPr lang="it-IT" sz="1800" dirty="0">
                  <a:solidFill>
                    <a:schemeClr val="tx1"/>
                  </a:solidFill>
                </a:rPr>
                <a:t>Per gli ETS, anche in forma d’impresa sociale, iscritti al </a:t>
              </a:r>
              <a:r>
                <a:rPr lang="it-IT" sz="1800" dirty="0" smtClean="0">
                  <a:solidFill>
                    <a:schemeClr val="tx1"/>
                  </a:solidFill>
                </a:rPr>
                <a:t>RAS, </a:t>
              </a:r>
              <a:r>
                <a:rPr lang="it-IT" sz="1800" dirty="0">
                  <a:solidFill>
                    <a:schemeClr val="tx1"/>
                  </a:solidFill>
                </a:rPr>
                <a:t>“</a:t>
              </a:r>
              <a:r>
                <a:rPr lang="it-IT" sz="1800" i="1" dirty="0">
                  <a:solidFill>
                    <a:schemeClr val="tx1"/>
                  </a:solidFill>
                </a:rPr>
                <a:t>il requisito dell’esercizio in via principale dell’attività dilettantistica …., non è richiesto</a:t>
              </a:r>
              <a:r>
                <a:rPr lang="it-IT" sz="1800" dirty="0">
                  <a:solidFill>
                    <a:schemeClr val="tx1"/>
                  </a:solidFill>
                </a:rPr>
                <a:t>”</a:t>
              </a:r>
            </a:p>
            <a:p>
              <a:pPr marL="342900" indent="-342900" algn="just">
                <a:buFont typeface="Wingdings" pitchFamily="2" charset="2"/>
                <a:buChar char="Ø"/>
              </a:pPr>
              <a:r>
                <a:rPr lang="it-IT" sz="1800" dirty="0" err="1">
                  <a:solidFill>
                    <a:schemeClr val="tx1"/>
                  </a:solidFill>
                </a:rPr>
                <a:t>Perchè</a:t>
              </a:r>
              <a:r>
                <a:rPr lang="it-IT" sz="1800" dirty="0">
                  <a:solidFill>
                    <a:schemeClr val="tx1"/>
                  </a:solidFill>
                </a:rPr>
                <a:t> non potrebbero svolgere altre attività d’interesse generale </a:t>
              </a:r>
              <a:endParaRPr lang="it-IT" sz="1800" dirty="0" smtClean="0">
                <a:solidFill>
                  <a:schemeClr val="tx1"/>
                </a:solidFill>
              </a:endParaRPr>
            </a:p>
            <a:p>
              <a:pPr marL="342900" indent="-342900" algn="just"/>
              <a:endParaRPr lang="it-IT" sz="1800" dirty="0" smtClean="0">
                <a:solidFill>
                  <a:schemeClr val="tx1"/>
                </a:solidFill>
              </a:endParaRPr>
            </a:p>
            <a:p>
              <a:pPr marL="342900" indent="-342900" algn="just"/>
              <a:r>
                <a:rPr lang="it-IT" sz="1800" b="1" dirty="0" smtClean="0">
                  <a:solidFill>
                    <a:schemeClr val="tx1"/>
                  </a:solidFill>
                </a:rPr>
                <a:t>Ulteriori clausole obbligatorie:</a:t>
              </a:r>
            </a:p>
            <a:p>
              <a:pPr marL="342900" indent="-342900" algn="just"/>
              <a:endParaRPr 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La conformità a quanto previsto dal </a:t>
              </a:r>
              <a:r>
                <a:rPr lang="it-IT" altLang="it-IT" sz="1800" dirty="0" err="1" smtClean="0">
                  <a:solidFill>
                    <a:schemeClr val="tx1"/>
                  </a:solidFill>
                </a:rPr>
                <a:t>D.lgs</a:t>
              </a:r>
              <a:r>
                <a:rPr lang="it-IT" altLang="it-IT" sz="1800" dirty="0" smtClean="0">
                  <a:solidFill>
                    <a:schemeClr val="tx1"/>
                  </a:solidFill>
                </a:rPr>
                <a:t> 117/2017</a:t>
              </a: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Per le </a:t>
              </a:r>
              <a:r>
                <a:rPr lang="it-IT" altLang="it-IT" sz="1800" dirty="0" err="1" smtClean="0">
                  <a:solidFill>
                    <a:schemeClr val="tx1"/>
                  </a:solidFill>
                </a:rPr>
                <a:t>asd</a:t>
              </a:r>
              <a:r>
                <a:rPr lang="it-IT" altLang="it-IT" sz="1800" dirty="0" smtClean="0">
                  <a:solidFill>
                    <a:schemeClr val="tx1"/>
                  </a:solidFill>
                </a:rPr>
                <a:t> l’elettorato attivo anche per i minori (esercitabile da chi ne ha la responsabilità genitoriale)</a:t>
              </a:r>
            </a:p>
            <a:p>
              <a:pPr marL="342900" indent="-342900" algn="just"/>
              <a:endParaRPr lang="it-IT" sz="1800" dirty="0" smtClean="0">
                <a:solidFill>
                  <a:schemeClr val="tx1"/>
                </a:solidFill>
              </a:endParaRPr>
            </a:p>
            <a:p>
              <a:pPr marL="342900" indent="-342900" algn="just"/>
              <a:endParaRPr lang="it-IT" sz="1800" dirty="0" smtClean="0">
                <a:solidFill>
                  <a:schemeClr val="tx1"/>
                </a:solidFill>
              </a:endParaRPr>
            </a:p>
            <a:p>
              <a:pPr marL="342900" indent="-342900" algn="just"/>
              <a:endParaRPr lang="it-IT" sz="1800" dirty="0">
                <a:solidFill>
                  <a:schemeClr val="tx1"/>
                </a:solidFill>
              </a:endParaRPr>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0667536"/>
            <a:chOff x="0" y="-153560"/>
            <a:chExt cx="9908241" cy="10667508"/>
          </a:xfrm>
        </p:grpSpPr>
        <p:sp>
          <p:nvSpPr>
            <p:cNvPr id="1784" name="TextBox 3"/>
            <p:cNvSpPr txBox="1"/>
            <p:nvPr/>
          </p:nvSpPr>
          <p:spPr>
            <a:xfrm>
              <a:off x="1189090" y="-153560"/>
              <a:ext cx="8719151" cy="1066750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dirty="0" smtClean="0">
                  <a:solidFill>
                    <a:schemeClr val="tx1"/>
                  </a:solidFill>
                </a:rPr>
                <a:t>STATUTO SSD:</a:t>
              </a: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sz="1800" u="sng" dirty="0"/>
            </a:p>
            <a:p>
              <a:pPr algn="just">
                <a:buFont typeface="Wingdings" pitchFamily="2" charset="2"/>
                <a:buChar char="Ø"/>
              </a:pPr>
              <a:r>
                <a:rPr lang="it-IT" sz="1800" dirty="0">
                  <a:solidFill>
                    <a:schemeClr val="tx1"/>
                  </a:solidFill>
                </a:rPr>
                <a:t> </a:t>
              </a:r>
              <a:r>
                <a:rPr lang="it-IT" sz="1800" b="1" dirty="0" smtClean="0">
                  <a:solidFill>
                    <a:schemeClr val="tx1"/>
                  </a:solidFill>
                </a:rPr>
                <a:t>Eccezioni per le </a:t>
              </a:r>
              <a:r>
                <a:rPr lang="it-IT" sz="1800" b="1" dirty="0" err="1" smtClean="0">
                  <a:solidFill>
                    <a:schemeClr val="tx1"/>
                  </a:solidFill>
                </a:rPr>
                <a:t>ssd</a:t>
              </a:r>
              <a:r>
                <a:rPr lang="it-IT" sz="1800" dirty="0" smtClean="0">
                  <a:solidFill>
                    <a:schemeClr val="tx1"/>
                  </a:solidFill>
                </a:rPr>
                <a:t>:</a:t>
              </a:r>
              <a:endParaRPr lang="it-IT" sz="1800" dirty="0">
                <a:solidFill>
                  <a:schemeClr val="tx1"/>
                </a:solidFill>
              </a:endParaRPr>
            </a:p>
            <a:p>
              <a:pPr algn="just"/>
              <a:endParaRPr lang="it-IT" sz="1800" dirty="0">
                <a:solidFill>
                  <a:schemeClr val="tx1"/>
                </a:solidFill>
              </a:endParaRPr>
            </a:p>
            <a:p>
              <a:pPr marL="342900" indent="-342900" algn="just"/>
              <a:r>
                <a:rPr lang="it-IT" sz="1800" dirty="0" smtClean="0">
                  <a:solidFill>
                    <a:schemeClr val="tx1"/>
                  </a:solidFill>
                </a:rPr>
                <a:t>     </a:t>
              </a:r>
              <a:r>
                <a:rPr lang="it-IT" sz="1800" i="1" dirty="0">
                  <a:solidFill>
                    <a:schemeClr val="tx1"/>
                  </a:solidFill>
                </a:rPr>
                <a:t>Le </a:t>
              </a:r>
              <a:r>
                <a:rPr lang="it-IT" sz="1800" i="1" dirty="0" err="1">
                  <a:solidFill>
                    <a:schemeClr val="tx1"/>
                  </a:solidFill>
                </a:rPr>
                <a:t>ssd</a:t>
              </a:r>
              <a:r>
                <a:rPr lang="it-IT" sz="1800" i="1" dirty="0">
                  <a:solidFill>
                    <a:schemeClr val="tx1"/>
                  </a:solidFill>
                </a:rPr>
                <a:t> sono disciplinate dalle disposizioni del codice civile  riguardanti il contenuto dell’atto costitutivo e dello statuto e la forma societaria adottata. </a:t>
              </a:r>
            </a:p>
            <a:p>
              <a:pPr marL="342900" indent="-342900" algn="just"/>
              <a:r>
                <a:rPr lang="it-IT" sz="1800" i="1" dirty="0">
                  <a:solidFill>
                    <a:schemeClr val="tx1"/>
                  </a:solidFill>
                </a:rPr>
                <a:t>     Rimangono escluse le disposizioni riguardanti la distribuzione degli utili, fatto salvo quanto  previsto all’articolo 8, commi 3 e 4-bis del </a:t>
              </a:r>
              <a:r>
                <a:rPr lang="it-IT" sz="1800" i="1" dirty="0" err="1">
                  <a:solidFill>
                    <a:schemeClr val="tx1"/>
                  </a:solidFill>
                </a:rPr>
                <a:t>dlgs</a:t>
              </a:r>
              <a:r>
                <a:rPr lang="it-IT" sz="1800" i="1" dirty="0">
                  <a:solidFill>
                    <a:schemeClr val="tx1"/>
                  </a:solidFill>
                </a:rPr>
                <a:t> 36/2021, e la distribuzione del patrimonio residuo in caso di  scioglimento.”.</a:t>
              </a:r>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1221533"/>
            <a:chOff x="0" y="-153560"/>
            <a:chExt cx="9908241" cy="11221503"/>
          </a:xfrm>
        </p:grpSpPr>
        <p:sp>
          <p:nvSpPr>
            <p:cNvPr id="1784" name="TextBox 3"/>
            <p:cNvSpPr txBox="1"/>
            <p:nvPr/>
          </p:nvSpPr>
          <p:spPr>
            <a:xfrm>
              <a:off x="1189090" y="-153560"/>
              <a:ext cx="8719151" cy="1122150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b="1" dirty="0" smtClean="0">
                  <a:solidFill>
                    <a:schemeClr val="tx1"/>
                  </a:solidFill>
                </a:rPr>
                <a:t>COMMA 8 ART 148 TUIR:</a:t>
              </a:r>
              <a:endParaRPr 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a:t>
              </a:r>
              <a:r>
                <a:rPr lang="it-IT" altLang="it-IT" sz="1800" b="1" dirty="0" smtClean="0">
                  <a:solidFill>
                    <a:schemeClr val="tx1"/>
                  </a:solidFill>
                </a:rPr>
                <a:t>obbligatorie </a:t>
              </a:r>
            </a:p>
            <a:p>
              <a:pPr algn="just">
                <a:lnSpc>
                  <a:spcPct val="100000"/>
                </a:lnSpc>
                <a:spcBef>
                  <a:spcPct val="0"/>
                </a:spcBef>
                <a:defRPr/>
              </a:pPr>
              <a:r>
                <a:rPr lang="it-IT" altLang="it-IT" sz="1800" dirty="0" smtClean="0">
                  <a:solidFill>
                    <a:schemeClr val="tx1"/>
                  </a:solidFill>
                </a:rPr>
                <a:t>(Legenda:le parti sottolineate non sono comprese fra le clausole previste dall’art. 6 del </a:t>
              </a:r>
              <a:r>
                <a:rPr lang="it-IT" altLang="it-IT" sz="1800" dirty="0" err="1" smtClean="0">
                  <a:solidFill>
                    <a:schemeClr val="tx1"/>
                  </a:solidFill>
                </a:rPr>
                <a:t>D.lgs</a:t>
              </a:r>
              <a:r>
                <a:rPr lang="it-IT" altLang="it-IT" sz="1800" dirty="0" smtClean="0">
                  <a:solidFill>
                    <a:schemeClr val="tx1"/>
                  </a:solidFill>
                </a:rPr>
                <a:t> 36/2021):</a:t>
              </a:r>
              <a:endParaRPr lang="it-IT" altLang="it-IT" sz="1800" dirty="0">
                <a:solidFill>
                  <a:schemeClr val="tx1"/>
                </a:solidFill>
              </a:endParaRPr>
            </a:p>
            <a:p>
              <a:pPr algn="just">
                <a:lnSpc>
                  <a:spcPct val="100000"/>
                </a:lnSpc>
                <a:spcBef>
                  <a:spcPct val="0"/>
                </a:spcBef>
                <a:defRPr/>
              </a:pPr>
              <a:endParaRPr lang="it-IT" sz="1800" u="sng" dirty="0"/>
            </a:p>
            <a:p>
              <a:pPr marL="342900" indent="-342900" algn="just"/>
              <a:r>
                <a:rPr lang="it-IT" sz="1800" dirty="0" smtClean="0">
                  <a:solidFill>
                    <a:schemeClr val="tx1"/>
                  </a:solidFill>
                </a:rPr>
                <a:t>     </a:t>
              </a:r>
              <a:r>
                <a:rPr lang="it-IT" sz="1800" i="1" dirty="0" smtClean="0">
                  <a:solidFill>
                    <a:schemeClr val="tx1"/>
                  </a:solidFill>
                </a:rPr>
                <a:t>“Le disposizioni di cui ai commi 3, 5, 6 e 7 si applicano a condizione che le associazioni interessate si conformino alle seguenti clausole, da inserire nei relativi atti costitutivi o statuti redatti nella forma dell'atto pubblico o della scrittura privata autenticata o registrata:</a:t>
              </a:r>
            </a:p>
            <a:p>
              <a:pPr marL="342900" indent="-342900" algn="just"/>
              <a:endParaRPr lang="it-IT" sz="1800" i="1" dirty="0" smtClean="0">
                <a:solidFill>
                  <a:schemeClr val="tx1"/>
                </a:solidFill>
              </a:endParaRPr>
            </a:p>
            <a:p>
              <a:pPr marL="342900" indent="-342900" algn="just">
                <a:buAutoNum type="alphaLcParenR"/>
              </a:pPr>
              <a:r>
                <a:rPr lang="it-IT" sz="1800" i="1" u="sng" dirty="0" smtClean="0">
                  <a:solidFill>
                    <a:schemeClr val="tx1"/>
                  </a:solidFill>
                </a:rPr>
                <a:t>divieto di distribuire anche in modo indiretto, utili o avanzi di gestione </a:t>
              </a:r>
              <a:r>
                <a:rPr lang="it-IT" sz="1800" i="1" u="sng" dirty="0" err="1" smtClean="0">
                  <a:solidFill>
                    <a:schemeClr val="tx1"/>
                  </a:solidFill>
                </a:rPr>
                <a:t>nonche'</a:t>
              </a:r>
              <a:r>
                <a:rPr lang="it-IT" sz="1800" i="1" u="sng" dirty="0" smtClean="0">
                  <a:solidFill>
                    <a:schemeClr val="tx1"/>
                  </a:solidFill>
                </a:rPr>
                <a:t> fondi, riserve o capitale durante la vita dell'associazione, salvo che la destinazione o la distribuzione non siano imposte dalla legge</a:t>
              </a:r>
              <a:r>
                <a:rPr lang="it-IT" sz="1800" i="1" dirty="0" smtClean="0">
                  <a:solidFill>
                    <a:schemeClr val="tx1"/>
                  </a:solidFill>
                </a:rPr>
                <a:t>;</a:t>
              </a:r>
            </a:p>
            <a:p>
              <a:pPr marL="342900" indent="-342900" algn="just"/>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0307437"/>
            <a:chOff x="0" y="-153560"/>
            <a:chExt cx="9908241" cy="10307410"/>
          </a:xfrm>
        </p:grpSpPr>
        <p:sp>
          <p:nvSpPr>
            <p:cNvPr id="1784" name="TextBox 3"/>
            <p:cNvSpPr txBox="1"/>
            <p:nvPr/>
          </p:nvSpPr>
          <p:spPr>
            <a:xfrm>
              <a:off x="1189090" y="-153560"/>
              <a:ext cx="8719151" cy="1030741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dirty="0" smtClean="0">
                  <a:solidFill>
                    <a:schemeClr val="tx1"/>
                  </a:solidFill>
                </a:rPr>
                <a:t>COMMA 8 ART 148 TUIR:</a:t>
              </a: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sz="1800" u="sng" dirty="0"/>
            </a:p>
            <a:p>
              <a:pPr marL="342900" indent="-342900" algn="just"/>
              <a:r>
                <a:rPr lang="it-IT" sz="1800" i="1" dirty="0" smtClean="0">
                  <a:solidFill>
                    <a:schemeClr val="tx1"/>
                  </a:solidFill>
                </a:rPr>
                <a:t>b) obbligo di devolvere il patrimonio dell'ente, in caso di suo scioglimento per qualunque causa, ad altra associazione con </a:t>
              </a:r>
              <a:r>
                <a:rPr lang="it-IT" sz="1800" i="1" dirty="0" err="1" smtClean="0">
                  <a:solidFill>
                    <a:schemeClr val="tx1"/>
                  </a:solidFill>
                </a:rPr>
                <a:t>finalita'</a:t>
              </a:r>
              <a:r>
                <a:rPr lang="it-IT" sz="1800" i="1" dirty="0" smtClean="0">
                  <a:solidFill>
                    <a:schemeClr val="tx1"/>
                  </a:solidFill>
                </a:rPr>
                <a:t> analoghe o ai fini di pubblica </a:t>
              </a:r>
              <a:r>
                <a:rPr lang="it-IT" sz="1800" i="1" dirty="0" err="1" smtClean="0">
                  <a:solidFill>
                    <a:schemeClr val="tx1"/>
                  </a:solidFill>
                </a:rPr>
                <a:t>utilita'</a:t>
              </a:r>
              <a:r>
                <a:rPr lang="it-IT" sz="1800" i="1" dirty="0" smtClean="0">
                  <a:solidFill>
                    <a:schemeClr val="tx1"/>
                  </a:solidFill>
                </a:rPr>
                <a:t>, sentito l'organismo di controllo di cui all'articolo 3, comma 190, della legge 23 dicembre 1996, n. 662, e salvo diversa destinazione imposta dalla legge;</a:t>
              </a:r>
            </a:p>
            <a:p>
              <a:pPr marL="342900" indent="-342900" algn="just"/>
              <a:endParaRPr lang="it-IT" sz="1800" i="1" dirty="0" smtClean="0">
                <a:solidFill>
                  <a:schemeClr val="tx1"/>
                </a:solidFill>
              </a:endParaRPr>
            </a:p>
            <a:p>
              <a:pPr marL="342900" indent="-342900" algn="just"/>
              <a:r>
                <a:rPr lang="it-IT" sz="1800" i="1" dirty="0" smtClean="0">
                  <a:solidFill>
                    <a:schemeClr val="tx1"/>
                  </a:solidFill>
                </a:rPr>
                <a:t>c) disciplina uniforme del rapporto associativo e delle </a:t>
              </a:r>
              <a:r>
                <a:rPr lang="it-IT" sz="1800" i="1" dirty="0" err="1" smtClean="0">
                  <a:solidFill>
                    <a:schemeClr val="tx1"/>
                  </a:solidFill>
                </a:rPr>
                <a:t>modalita'</a:t>
              </a:r>
              <a:r>
                <a:rPr lang="it-IT" sz="1800" i="1" dirty="0" smtClean="0">
                  <a:solidFill>
                    <a:schemeClr val="tx1"/>
                  </a:solidFill>
                </a:rPr>
                <a:t> associative volte a garantire l'</a:t>
              </a:r>
              <a:r>
                <a:rPr lang="it-IT" sz="1800" i="1" dirty="0" err="1" smtClean="0">
                  <a:solidFill>
                    <a:schemeClr val="tx1"/>
                  </a:solidFill>
                </a:rPr>
                <a:t>effettivita</a:t>
              </a:r>
              <a:r>
                <a:rPr lang="it-IT" sz="1800" i="1" dirty="0" smtClean="0">
                  <a:solidFill>
                    <a:schemeClr val="tx1"/>
                  </a:solidFill>
                </a:rPr>
                <a:t>' del rapporto medesimo, </a:t>
              </a:r>
              <a:r>
                <a:rPr lang="it-IT" sz="1800" i="1" u="sng" dirty="0" smtClean="0">
                  <a:solidFill>
                    <a:schemeClr val="tx1"/>
                  </a:solidFill>
                </a:rPr>
                <a:t>escludendo espressamente la </a:t>
              </a:r>
              <a:r>
                <a:rPr lang="it-IT" sz="1800" i="1" u="sng" dirty="0" err="1" smtClean="0">
                  <a:solidFill>
                    <a:schemeClr val="tx1"/>
                  </a:solidFill>
                </a:rPr>
                <a:t>temporaneita'</a:t>
              </a:r>
              <a:r>
                <a:rPr lang="it-IT" sz="1800" i="1" u="sng" dirty="0" smtClean="0">
                  <a:solidFill>
                    <a:schemeClr val="tx1"/>
                  </a:solidFill>
                </a:rPr>
                <a:t> della partecipazione alla vita associativa </a:t>
              </a:r>
              <a:r>
                <a:rPr lang="it-IT" sz="1800" i="1" dirty="0" smtClean="0">
                  <a:solidFill>
                    <a:schemeClr val="tx1"/>
                  </a:solidFill>
                </a:rPr>
                <a:t>e prevedendo per gli associati o partecipanti maggiori d'</a:t>
              </a:r>
              <a:r>
                <a:rPr lang="it-IT" sz="1800" i="1" dirty="0" err="1" smtClean="0">
                  <a:solidFill>
                    <a:schemeClr val="tx1"/>
                  </a:solidFill>
                </a:rPr>
                <a:t>eta'</a:t>
              </a:r>
              <a:r>
                <a:rPr lang="it-IT" sz="1800" i="1" dirty="0" smtClean="0">
                  <a:solidFill>
                    <a:schemeClr val="tx1"/>
                  </a:solidFill>
                </a:rPr>
                <a:t> il diritto di voto per l'approvazione e le modificazioni dello statuto e dei regolamenti e per la nomina degli organi direttivi dell'associazione;</a:t>
              </a:r>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1567782"/>
            <a:chOff x="0" y="-153560"/>
            <a:chExt cx="9908241" cy="11567752"/>
          </a:xfrm>
        </p:grpSpPr>
        <p:sp>
          <p:nvSpPr>
            <p:cNvPr id="1784" name="TextBox 3"/>
            <p:cNvSpPr txBox="1"/>
            <p:nvPr/>
          </p:nvSpPr>
          <p:spPr>
            <a:xfrm>
              <a:off x="1189090" y="-153560"/>
              <a:ext cx="8719151" cy="115677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dirty="0" smtClean="0">
                  <a:solidFill>
                    <a:schemeClr val="tx1"/>
                  </a:solidFill>
                </a:rPr>
                <a:t>COMMA 8 ART 148 TUIR:</a:t>
              </a: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sz="1800" u="sng" dirty="0"/>
            </a:p>
            <a:p>
              <a:pPr marL="342900" indent="-342900" algn="just"/>
              <a:r>
                <a:rPr lang="it-IT" sz="1800" i="1" dirty="0" smtClean="0">
                  <a:solidFill>
                    <a:schemeClr val="tx1"/>
                  </a:solidFill>
                </a:rPr>
                <a:t>d) </a:t>
              </a:r>
              <a:r>
                <a:rPr lang="it-IT" sz="1500" i="1" dirty="0" smtClean="0">
                  <a:solidFill>
                    <a:schemeClr val="tx1"/>
                  </a:solidFill>
                </a:rPr>
                <a:t>obbligo di redigere e di approvare annualmente un rendiconto economico e finanziario secondo le disposizioni statutarie;</a:t>
              </a:r>
            </a:p>
            <a:p>
              <a:pPr marL="342900" indent="-342900" algn="just"/>
              <a:endParaRPr lang="it-IT" sz="1500" i="1" dirty="0" smtClean="0">
                <a:solidFill>
                  <a:schemeClr val="tx1"/>
                </a:solidFill>
              </a:endParaRPr>
            </a:p>
            <a:p>
              <a:pPr marL="342900" indent="-342900" algn="just"/>
              <a:r>
                <a:rPr lang="it-IT" sz="1500" i="1" dirty="0" smtClean="0">
                  <a:solidFill>
                    <a:schemeClr val="tx1"/>
                  </a:solidFill>
                </a:rPr>
                <a:t>e) </a:t>
              </a:r>
              <a:r>
                <a:rPr lang="it-IT" sz="1500" i="1" dirty="0" err="1" smtClean="0">
                  <a:solidFill>
                    <a:schemeClr val="tx1"/>
                  </a:solidFill>
                </a:rPr>
                <a:t>eleggibilita'</a:t>
              </a:r>
              <a:r>
                <a:rPr lang="it-IT" sz="1500" i="1" dirty="0" smtClean="0">
                  <a:solidFill>
                    <a:schemeClr val="tx1"/>
                  </a:solidFill>
                </a:rPr>
                <a:t> libera degli organi amministrativi, </a:t>
              </a:r>
              <a:r>
                <a:rPr lang="it-IT" sz="1500" i="1" u="sng" dirty="0" smtClean="0">
                  <a:solidFill>
                    <a:schemeClr val="tx1"/>
                  </a:solidFill>
                </a:rPr>
                <a:t>principio del voto singolo </a:t>
              </a:r>
              <a:r>
                <a:rPr lang="it-IT" sz="1500" i="1" dirty="0" smtClean="0">
                  <a:solidFill>
                    <a:schemeClr val="tx1"/>
                  </a:solidFill>
                </a:rPr>
                <a:t>di cui all'articolo 2532, comma 2, del codice civile, </a:t>
              </a:r>
              <a:r>
                <a:rPr lang="it-IT" sz="1500" i="1" dirty="0" err="1" smtClean="0">
                  <a:solidFill>
                    <a:schemeClr val="tx1"/>
                  </a:solidFill>
                </a:rPr>
                <a:t>sovranita'</a:t>
              </a:r>
              <a:r>
                <a:rPr lang="it-IT" sz="1500" i="1" dirty="0" smtClean="0">
                  <a:solidFill>
                    <a:schemeClr val="tx1"/>
                  </a:solidFill>
                </a:rPr>
                <a:t> dell'assemblea dei soci, associati o partecipanti </a:t>
              </a:r>
              <a:r>
                <a:rPr lang="it-IT" sz="1500" i="1" u="sng" dirty="0" smtClean="0">
                  <a:solidFill>
                    <a:schemeClr val="tx1"/>
                  </a:solidFill>
                </a:rPr>
                <a:t>e i criteri di loro ammissione ed esclusione, criteri e idonee forme di </a:t>
              </a:r>
              <a:r>
                <a:rPr lang="it-IT" sz="1500" i="1" u="sng" dirty="0" err="1" smtClean="0">
                  <a:solidFill>
                    <a:schemeClr val="tx1"/>
                  </a:solidFill>
                </a:rPr>
                <a:t>pubblicita'</a:t>
              </a:r>
              <a:r>
                <a:rPr lang="it-IT" sz="1500" i="1" u="sng" dirty="0" smtClean="0">
                  <a:solidFill>
                    <a:schemeClr val="tx1"/>
                  </a:solidFill>
                </a:rPr>
                <a:t> delle convocazioni assembleari, delle relative deliberazioni, dei bilanci o rendiconti;</a:t>
              </a:r>
              <a:r>
                <a:rPr lang="it-IT" sz="1500" i="1" dirty="0" smtClean="0">
                  <a:solidFill>
                    <a:schemeClr val="tx1"/>
                  </a:solidFill>
                </a:rPr>
                <a:t> e' ammesso il voto per corrispondenza per le associazioni il cui atto costitutivo, anteriore al 1° gennaio 1997, preveda tale </a:t>
              </a:r>
              <a:r>
                <a:rPr lang="it-IT" sz="1500" i="1" dirty="0" err="1" smtClean="0">
                  <a:solidFill>
                    <a:schemeClr val="tx1"/>
                  </a:solidFill>
                </a:rPr>
                <a:t>modalita'</a:t>
              </a:r>
              <a:r>
                <a:rPr lang="it-IT" sz="1500" i="1" dirty="0" smtClean="0">
                  <a:solidFill>
                    <a:schemeClr val="tx1"/>
                  </a:solidFill>
                </a:rPr>
                <a:t> di voto ai sensi dell'articolo 2532, ultimo comma, del codice civile e </a:t>
              </a:r>
              <a:r>
                <a:rPr lang="it-IT" sz="1500" i="1" dirty="0" err="1" smtClean="0">
                  <a:solidFill>
                    <a:schemeClr val="tx1"/>
                  </a:solidFill>
                </a:rPr>
                <a:t>sempreche'</a:t>
              </a:r>
              <a:r>
                <a:rPr lang="it-IT" sz="1500" i="1" dirty="0" smtClean="0">
                  <a:solidFill>
                    <a:schemeClr val="tx1"/>
                  </a:solidFill>
                </a:rPr>
                <a:t> le stesse abbiano rilevanza a livello nazionale e siano prive di organizzazione a livello locale;</a:t>
              </a:r>
            </a:p>
            <a:p>
              <a:pPr marL="342900" indent="-342900" algn="just"/>
              <a:endParaRPr lang="it-IT" sz="1500" i="1" dirty="0" smtClean="0">
                <a:solidFill>
                  <a:schemeClr val="tx1"/>
                </a:solidFill>
              </a:endParaRPr>
            </a:p>
            <a:p>
              <a:pPr marL="342900" indent="-342900" algn="just"/>
              <a:r>
                <a:rPr lang="it-IT" sz="1500" i="1" dirty="0" smtClean="0">
                  <a:solidFill>
                    <a:schemeClr val="tx1"/>
                  </a:solidFill>
                </a:rPr>
                <a:t>f)   </a:t>
              </a:r>
              <a:r>
                <a:rPr lang="it-IT" sz="1500" i="1" u="sng" dirty="0" err="1" smtClean="0">
                  <a:solidFill>
                    <a:schemeClr val="tx1"/>
                  </a:solidFill>
                </a:rPr>
                <a:t>Intrasmissibilita</a:t>
              </a:r>
              <a:r>
                <a:rPr lang="it-IT" sz="1500" i="1" u="sng" dirty="0" smtClean="0">
                  <a:solidFill>
                    <a:schemeClr val="tx1"/>
                  </a:solidFill>
                </a:rPr>
                <a:t>' della quota o contributo associativo ad eccezione dei trasferimenti a causa di morte</a:t>
              </a:r>
              <a:r>
                <a:rPr lang="it-IT" sz="1500" dirty="0" smtClean="0">
                  <a:solidFill>
                    <a:schemeClr val="tx1"/>
                  </a:solidFill>
                </a:rPr>
                <a:t> (vale anche per le </a:t>
              </a:r>
              <a:r>
                <a:rPr lang="it-IT" sz="1500" dirty="0" err="1" smtClean="0">
                  <a:solidFill>
                    <a:schemeClr val="tx1"/>
                  </a:solidFill>
                </a:rPr>
                <a:t>ssd</a:t>
              </a:r>
              <a:r>
                <a:rPr lang="it-IT" sz="1500" dirty="0" smtClean="0">
                  <a:solidFill>
                    <a:schemeClr val="tx1"/>
                  </a:solidFill>
                </a:rPr>
                <a:t>) </a:t>
              </a:r>
              <a:r>
                <a:rPr lang="it-IT" sz="1500" i="1" dirty="0" smtClean="0">
                  <a:solidFill>
                    <a:schemeClr val="tx1"/>
                  </a:solidFill>
                </a:rPr>
                <a:t>  e non </a:t>
              </a:r>
              <a:r>
                <a:rPr lang="it-IT" sz="1500" i="1" dirty="0" err="1" smtClean="0">
                  <a:solidFill>
                    <a:schemeClr val="tx1"/>
                  </a:solidFill>
                </a:rPr>
                <a:t>rivalutabilita</a:t>
              </a:r>
              <a:r>
                <a:rPr lang="it-IT" sz="1500" i="1" dirty="0" smtClean="0">
                  <a:solidFill>
                    <a:schemeClr val="tx1"/>
                  </a:solidFill>
                </a:rPr>
                <a:t>' della stessa. </a:t>
              </a:r>
              <a:endParaRPr lang="it-IT" sz="1500" dirty="0"/>
            </a:p>
            <a:p>
              <a:pPr marL="342900" indent="-342900" algn="just">
                <a:buFont typeface="+mj-lt"/>
                <a:buAutoNum type="arabicParenR"/>
              </a:pPr>
              <a:endParaRPr lang="it-IT" sz="1500" dirty="0"/>
            </a:p>
            <a:p>
              <a:pPr algn="just"/>
              <a:endParaRPr lang="it-IT" sz="15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3158987"/>
            <a:chOff x="138449" y="-113895"/>
            <a:chExt cx="9769792" cy="13158945"/>
          </a:xfrm>
        </p:grpSpPr>
        <p:sp>
          <p:nvSpPr>
            <p:cNvPr id="1784" name="TextBox 3"/>
            <p:cNvSpPr txBox="1"/>
            <p:nvPr/>
          </p:nvSpPr>
          <p:spPr>
            <a:xfrm>
              <a:off x="1189090" y="-113895"/>
              <a:ext cx="8719151" cy="1315894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sz="1800" dirty="0" smtClean="0">
                  <a:solidFill>
                    <a:schemeClr val="tx1"/>
                  </a:solidFill>
                </a:rPr>
                <a:t>NOVITA’ - DESTINAZIONE D’USO DEI LOCALI UTILIZZATI (ART. 7 BIS)</a:t>
              </a: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sz="1800" i="1" dirty="0" smtClean="0">
                  <a:solidFill>
                    <a:schemeClr val="tx1"/>
                  </a:solidFill>
                </a:rPr>
                <a:t>“ Le sedi delle associazioni e delle società sportive dilettantistiche in cui si svolgono le relative attività statutarie, purché non di tipo produttivo, sono compatibili con tutte le destinazioni d’uso omogenee previste dal decreto del Ministero dei lavori pubblici n. 1444 del 2 aprile1968 indipendentemente dalla destinazione urbanistica.».</a:t>
              </a:r>
            </a:p>
            <a:p>
              <a:pPr algn="just">
                <a:lnSpc>
                  <a:spcPct val="100000"/>
                </a:lnSpc>
                <a:spcBef>
                  <a:spcPct val="0"/>
                </a:spcBef>
                <a:defRPr/>
              </a:pPr>
              <a:endParaRPr lang="it-IT" sz="1800" i="1" dirty="0" smtClean="0">
                <a:solidFill>
                  <a:schemeClr val="tx1"/>
                </a:solidFill>
              </a:endParaRPr>
            </a:p>
            <a:p>
              <a:pPr algn="just">
                <a:lnSpc>
                  <a:spcPct val="100000"/>
                </a:lnSpc>
                <a:spcBef>
                  <a:spcPct val="0"/>
                </a:spcBef>
                <a:defRPr/>
              </a:pPr>
              <a:r>
                <a:rPr lang="it-IT" sz="1800" dirty="0" smtClean="0">
                  <a:solidFill>
                    <a:schemeClr val="tx1"/>
                  </a:solidFill>
                </a:rPr>
                <a:t>Questo nuovo comma, aggiunto dall’ultimo decreto:</a:t>
              </a:r>
            </a:p>
            <a:p>
              <a:pPr algn="just">
                <a:lnSpc>
                  <a:spcPct val="100000"/>
                </a:lnSpc>
                <a:spcBef>
                  <a:spcPct val="0"/>
                </a:spcBef>
                <a:defRPr/>
              </a:pPr>
              <a:endParaRPr lang="it-IT" sz="1800" dirty="0" smtClean="0">
                <a:solidFill>
                  <a:schemeClr val="tx1"/>
                </a:solidFill>
              </a:endParaRPr>
            </a:p>
            <a:p>
              <a:pPr algn="just">
                <a:lnSpc>
                  <a:spcPct val="100000"/>
                </a:lnSpc>
                <a:spcBef>
                  <a:spcPct val="0"/>
                </a:spcBef>
                <a:buFont typeface="Wingdings" pitchFamily="2" charset="2"/>
                <a:buChar char="Ø"/>
                <a:defRPr/>
              </a:pPr>
              <a:r>
                <a:rPr lang="it-IT" sz="1800" dirty="0" smtClean="0">
                  <a:solidFill>
                    <a:schemeClr val="tx1"/>
                  </a:solidFill>
                </a:rPr>
                <a:t> è un “copia-incolla” del primo comma dell’art. 71 del Codice del Terzo Settore</a:t>
              </a:r>
            </a:p>
            <a:p>
              <a:pPr algn="just">
                <a:lnSpc>
                  <a:spcPct val="100000"/>
                </a:lnSpc>
                <a:spcBef>
                  <a:spcPct val="0"/>
                </a:spcBef>
                <a:buFont typeface="Wingdings" pitchFamily="2" charset="2"/>
                <a:buChar char="Ø"/>
                <a:defRPr/>
              </a:pPr>
              <a:endParaRPr lang="it-IT" sz="1800" dirty="0" smtClean="0">
                <a:solidFill>
                  <a:schemeClr val="tx1"/>
                </a:solidFill>
              </a:endParaRPr>
            </a:p>
            <a:p>
              <a:pPr algn="just">
                <a:lnSpc>
                  <a:spcPct val="100000"/>
                </a:lnSpc>
                <a:spcBef>
                  <a:spcPct val="0"/>
                </a:spcBef>
                <a:buFont typeface="Wingdings" pitchFamily="2" charset="2"/>
                <a:buChar char="Ø"/>
                <a:defRPr/>
              </a:pPr>
              <a:r>
                <a:rPr lang="it-IT" sz="1800" dirty="0" smtClean="0">
                  <a:solidFill>
                    <a:schemeClr val="tx1"/>
                  </a:solidFill>
                </a:rPr>
                <a:t> va risolvere le problematiche di molte </a:t>
              </a:r>
              <a:r>
                <a:rPr lang="it-IT" sz="1800" dirty="0" err="1" smtClean="0">
                  <a:solidFill>
                    <a:schemeClr val="tx1"/>
                  </a:solidFill>
                </a:rPr>
                <a:t>asd</a:t>
              </a:r>
              <a:r>
                <a:rPr lang="it-IT" sz="1800" dirty="0" smtClean="0">
                  <a:solidFill>
                    <a:schemeClr val="tx1"/>
                  </a:solidFill>
                </a:rPr>
                <a:t>/</a:t>
              </a:r>
              <a:r>
                <a:rPr lang="it-IT" sz="1800" dirty="0" err="1" smtClean="0">
                  <a:solidFill>
                    <a:schemeClr val="tx1"/>
                  </a:solidFill>
                </a:rPr>
                <a:t>ssd</a:t>
              </a:r>
              <a:r>
                <a:rPr lang="it-IT" sz="1800" dirty="0" smtClean="0">
                  <a:solidFill>
                    <a:schemeClr val="tx1"/>
                  </a:solidFill>
                </a:rPr>
                <a:t>, i cui impianti hanno destinazioni d’uso non sportivo ( magazzini, </a:t>
              </a:r>
              <a:r>
                <a:rPr lang="it-IT" sz="1800" dirty="0" err="1" smtClean="0">
                  <a:solidFill>
                    <a:schemeClr val="tx1"/>
                  </a:solidFill>
                </a:rPr>
                <a:t>uffici…</a:t>
              </a:r>
              <a:r>
                <a:rPr lang="it-IT" sz="1800" dirty="0" smtClean="0">
                  <a:solidFill>
                    <a:schemeClr val="tx1"/>
                  </a:solidFill>
                </a:rPr>
                <a:t>),</a:t>
              </a: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a:solidFill>
                    <a:schemeClr val="tx1"/>
                  </a:solidFill>
                </a:rPr>
                <a:t>Associazioni e società sportive dilettantistiche </a:t>
              </a:r>
              <a:r>
                <a:rPr lang="it-IT" altLang="it-IT" sz="2800" dirty="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2</a:t>
            </a:fld>
            <a:endParaRPr/>
          </a:p>
        </p:txBody>
      </p:sp>
      <p:sp>
        <p:nvSpPr>
          <p:cNvPr id="1805" name="Rectangle 1"/>
          <p:cNvSpPr/>
          <p:nvPr/>
        </p:nvSpPr>
        <p:spPr>
          <a:xfrm>
            <a:off x="0" y="0"/>
            <a:ext cx="5549290" cy="685800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dirty="0"/>
          </a:p>
        </p:txBody>
      </p:sp>
      <p:grpSp>
        <p:nvGrpSpPr>
          <p:cNvPr id="2" name="Group 26"/>
          <p:cNvGrpSpPr/>
          <p:nvPr/>
        </p:nvGrpSpPr>
        <p:grpSpPr>
          <a:xfrm>
            <a:off x="809588" y="1571612"/>
            <a:ext cx="4565561" cy="1881054"/>
            <a:chOff x="0" y="0"/>
            <a:chExt cx="4565559" cy="1881047"/>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3111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dirty="0" smtClean="0">
                  <a:solidFill>
                    <a:schemeClr val="bg1"/>
                  </a:solidFill>
                </a:rPr>
                <a:t>Le modifiche statutarie</a:t>
              </a:r>
              <a:r>
                <a:rPr lang="it-IT" altLang="it-IT" dirty="0" smtClean="0">
                  <a:solidFill>
                    <a:schemeClr val="bg1"/>
                  </a:solidFill>
                </a:rPr>
                <a:t>  </a:t>
              </a:r>
              <a:r>
                <a:rPr lang="it-IT" altLang="it-IT" dirty="0" smtClean="0">
                  <a:solidFill>
                    <a:schemeClr val="bg1"/>
                  </a:solidFill>
                  <a:ea typeface="Arial Unicode MS" pitchFamily="34" charset="-128"/>
                  <a:cs typeface="Arial Unicode MS" pitchFamily="34" charset="-128"/>
                </a:rPr>
                <a:t>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rPr>
                <a:t>  </a:t>
              </a:r>
              <a:r>
                <a:rPr lang="it-IT" altLang="it-IT" dirty="0">
                  <a:solidFill>
                    <a:schemeClr val="bg1"/>
                  </a:solidFill>
                  <a:ea typeface="Arial Unicode MS" pitchFamily="34" charset="-128"/>
                  <a:cs typeface="Arial Unicode MS" pitchFamily="34" charset="-128"/>
                </a:rPr>
                <a:t>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endParaRPr dirty="0"/>
            </a:p>
          </p:txBody>
        </p:sp>
      </p:grpSp>
      <p:pic>
        <p:nvPicPr>
          <p:cNvPr id="8" name="Picture 2" descr="logo"/>
          <p:cNvPicPr>
            <a:picLocks noChangeAspect="1" noChangeArrowheads="1"/>
          </p:cNvPicPr>
          <p:nvPr/>
        </p:nvPicPr>
        <p:blipFill>
          <a:blip r:embed="rId2"/>
          <a:srcRect/>
          <a:stretch>
            <a:fillRect/>
          </a:stretch>
        </p:blipFill>
        <p:spPr bwMode="auto">
          <a:xfrm>
            <a:off x="6953256" y="1785926"/>
            <a:ext cx="3810000" cy="2316480"/>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ttangolo 1"/>
          <p:cNvSpPr/>
          <p:nvPr/>
        </p:nvSpPr>
        <p:spPr>
          <a:xfrm>
            <a:off x="3048000" y="1982450"/>
            <a:ext cx="6096000" cy="3447098"/>
          </a:xfrm>
          <a:prstGeom prst="rect">
            <a:avLst/>
          </a:prstGeom>
        </p:spPr>
        <p:txBody>
          <a:bodyPr>
            <a:spAutoFit/>
          </a:bodyPr>
          <a:lstStyle/>
          <a:p>
            <a:pPr algn="ctr">
              <a:defRPr/>
            </a:pPr>
            <a:endParaRPr lang="it-IT" altLang="it-IT" dirty="0" smtClean="0"/>
          </a:p>
          <a:p>
            <a:pPr algn="ctr">
              <a:defRPr/>
            </a:pPr>
            <a:endParaRPr lang="it-IT" altLang="it-IT" dirty="0" smtClean="0"/>
          </a:p>
          <a:p>
            <a:pPr algn="ctr">
              <a:defRPr/>
            </a:pPr>
            <a:r>
              <a:rPr lang="it-IT" altLang="it-IT" dirty="0" smtClean="0"/>
              <a:t>Queste </a:t>
            </a:r>
            <a:r>
              <a:rPr lang="it-IT" altLang="it-IT" dirty="0"/>
              <a:t>diapositive sono state create per l’attività </a:t>
            </a:r>
          </a:p>
          <a:p>
            <a:pPr algn="ctr">
              <a:defRPr/>
            </a:pPr>
            <a:r>
              <a:rPr lang="it-IT" altLang="it-IT" dirty="0"/>
              <a:t>indicata in premessa.</a:t>
            </a:r>
          </a:p>
          <a:p>
            <a:pPr algn="ctr">
              <a:defRPr/>
            </a:pPr>
            <a:r>
              <a:rPr lang="it-IT" altLang="it-IT" dirty="0"/>
              <a:t>    Non sono di conseguenza una trattazione esaustiva sull’argomento e non possono altresì essere diffuse, riprodotte o citate al di fuori di questo contesto</a:t>
            </a:r>
          </a:p>
          <a:p>
            <a:pPr algn="ctr">
              <a:defRPr/>
            </a:pPr>
            <a:endParaRPr lang="it-IT" altLang="it-IT" dirty="0"/>
          </a:p>
          <a:p>
            <a:pPr algn="ctr">
              <a:defRPr/>
            </a:pPr>
            <a:r>
              <a:rPr lang="it-IT" altLang="it-IT" dirty="0"/>
              <a:t>Grazie</a:t>
            </a:r>
            <a:r>
              <a:rPr lang="it-IT" altLang="it-IT" dirty="0">
                <a:solidFill>
                  <a:srgbClr val="003300"/>
                </a:solidFill>
                <a:cs typeface="Arial" panose="020B0604020202020204" pitchFamily="34" charset="0"/>
              </a:rPr>
              <a:t>     </a:t>
            </a:r>
          </a:p>
          <a:p>
            <a:pPr algn="ctr">
              <a:defRPr/>
            </a:pPr>
            <a:endParaRPr lang="it-IT" altLang="it-IT" sz="1600" dirty="0">
              <a:solidFill>
                <a:srgbClr val="003300"/>
              </a:solidFill>
              <a:cs typeface="Arial" panose="020B0604020202020204" pitchFamily="34" charset="0"/>
            </a:endParaRPr>
          </a:p>
          <a:p>
            <a:pPr algn="ctr">
              <a:defRPr/>
            </a:pPr>
            <a:r>
              <a:rPr lang="it-IT" altLang="it-IT" sz="1600" dirty="0">
                <a:solidFill>
                  <a:srgbClr val="003300"/>
                </a:solidFill>
                <a:cs typeface="Arial" panose="020B0604020202020204" pitchFamily="34" charset="0"/>
              </a:rPr>
              <a:t>Dott. Maurizio </a:t>
            </a:r>
            <a:r>
              <a:rPr lang="it-IT" altLang="it-IT" sz="1600" dirty="0" err="1">
                <a:solidFill>
                  <a:srgbClr val="003300"/>
                </a:solidFill>
                <a:cs typeface="Arial" panose="020B0604020202020204" pitchFamily="34" charset="0"/>
              </a:rPr>
              <a:t>Annitto</a:t>
            </a:r>
            <a:endParaRPr lang="it-IT" altLang="it-IT" b="1" i="1" dirty="0">
              <a:solidFill>
                <a:srgbClr val="92D050"/>
              </a:solidFill>
            </a:endParaRPr>
          </a:p>
          <a:p>
            <a:pPr marL="609600" indent="-609600">
              <a:defRPr/>
            </a:pPr>
            <a:r>
              <a:rPr lang="it-IT" b="1" dirty="0">
                <a:solidFill>
                  <a:schemeClr val="accent2"/>
                </a:solidFill>
                <a:cs typeface="Arial" charset="0"/>
              </a:rPr>
              <a:t> </a:t>
            </a:r>
            <a:r>
              <a:rPr lang="it-IT" sz="2400" b="1" dirty="0">
                <a:solidFill>
                  <a:schemeClr val="accent2"/>
                </a:solidFill>
                <a:cs typeface="Arial" charset="0"/>
              </a:rPr>
              <a:t> </a:t>
            </a:r>
          </a:p>
        </p:txBody>
      </p:sp>
      <p:pic>
        <p:nvPicPr>
          <p:cNvPr id="4" name="Picture 2" descr="logo"/>
          <p:cNvPicPr>
            <a:picLocks noChangeAspect="1" noChangeArrowheads="1"/>
          </p:cNvPicPr>
          <p:nvPr/>
        </p:nvPicPr>
        <p:blipFill>
          <a:blip r:embed="rId2"/>
          <a:srcRect/>
          <a:stretch>
            <a:fillRect/>
          </a:stretch>
        </p:blipFill>
        <p:spPr bwMode="auto">
          <a:xfrm>
            <a:off x="0" y="71414"/>
            <a:ext cx="3810000" cy="231648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5818176"/>
            <a:chOff x="138449" y="-113895"/>
            <a:chExt cx="9769792" cy="15818127"/>
          </a:xfrm>
        </p:grpSpPr>
        <p:sp>
          <p:nvSpPr>
            <p:cNvPr id="1784" name="TextBox 3"/>
            <p:cNvSpPr txBox="1"/>
            <p:nvPr/>
          </p:nvSpPr>
          <p:spPr>
            <a:xfrm>
              <a:off x="1189090" y="-113895"/>
              <a:ext cx="8719151" cy="158181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smtClean="0">
                  <a:solidFill>
                    <a:schemeClr val="tx1"/>
                  </a:solidFill>
                </a:rPr>
                <a:t>Termine per le modifiche statutarie</a:t>
              </a:r>
            </a:p>
            <a:p>
              <a:pPr algn="just">
                <a:lnSpc>
                  <a:spcPct val="100000"/>
                </a:lnSpc>
                <a:spcBef>
                  <a:spcPct val="0"/>
                </a:spcBef>
                <a:defRPr/>
              </a:pPr>
              <a:endParaRPr lang="it-IT" altLang="it-IT" sz="1800" b="1" dirty="0">
                <a:solidFill>
                  <a:schemeClr val="tx1"/>
                </a:solidFill>
              </a:endParaRPr>
            </a:p>
            <a:p>
              <a:pPr marL="342900" indent="-342900" algn="just"/>
              <a:r>
                <a:rPr lang="it-IT" altLang="it-IT" sz="1800" dirty="0" smtClean="0">
                  <a:solidFill>
                    <a:schemeClr val="tx1"/>
                  </a:solidFill>
                </a:rPr>
                <a:t>     Il </a:t>
              </a:r>
              <a:r>
                <a:rPr lang="it-IT" altLang="it-IT" sz="1800" dirty="0" err="1" smtClean="0">
                  <a:solidFill>
                    <a:schemeClr val="tx1"/>
                  </a:solidFill>
                </a:rPr>
                <a:t>D.lgs</a:t>
              </a:r>
              <a:r>
                <a:rPr lang="it-IT" altLang="it-IT" sz="1800" dirty="0" smtClean="0">
                  <a:solidFill>
                    <a:schemeClr val="tx1"/>
                  </a:solidFill>
                </a:rPr>
                <a:t> 36/2021 non stabiliva un termine per gli adeguamenti statutari.</a:t>
              </a:r>
            </a:p>
            <a:p>
              <a:pPr marL="342900" indent="-342900" algn="just"/>
              <a:endParaRPr lang="it-IT" altLang="it-IT" sz="1800" dirty="0" smtClean="0">
                <a:solidFill>
                  <a:schemeClr val="tx1"/>
                </a:solidFill>
              </a:endParaRPr>
            </a:p>
            <a:p>
              <a:pPr marL="342900" indent="-342900" algn="just"/>
              <a:r>
                <a:rPr lang="it-IT" altLang="it-IT" sz="1800" dirty="0" smtClean="0">
                  <a:solidFill>
                    <a:schemeClr val="tx1"/>
                  </a:solidFill>
                </a:rPr>
                <a:t>     Il nuovo decreto correttivo stabilisce che:</a:t>
              </a:r>
            </a:p>
            <a:p>
              <a:pPr marL="342900" indent="-342900" algn="just"/>
              <a:endParaRPr lang="it-IT" altLang="it-IT" sz="1800" dirty="0" smtClean="0">
                <a:solidFill>
                  <a:schemeClr val="tx1"/>
                </a:solidFill>
              </a:endParaRPr>
            </a:p>
            <a:p>
              <a:pPr marL="342900" indent="-342900" algn="just">
                <a:buFont typeface="Wingdings" pitchFamily="2" charset="2"/>
                <a:buChar char="Ø"/>
              </a:pPr>
              <a:r>
                <a:rPr lang="it-IT" altLang="it-IT" sz="1800" u="sng" dirty="0" smtClean="0">
                  <a:solidFill>
                    <a:schemeClr val="tx1"/>
                  </a:solidFill>
                </a:rPr>
                <a:t>Le associazioni e le società sportive dilettantistiche uniformano i propri statuti alle disposizioni del presente Capo entro il 31 dicembre 2023</a:t>
              </a:r>
            </a:p>
            <a:p>
              <a:pPr marL="342900" indent="-342900" algn="just">
                <a:buFont typeface="Wingdings" pitchFamily="2" charset="2"/>
                <a:buChar char="Ø"/>
              </a:pPr>
              <a:endParaRPr lang="it-IT" altLang="it-IT" sz="1800" dirty="0" smtClean="0">
                <a:solidFill>
                  <a:schemeClr val="tx1"/>
                </a:solidFill>
              </a:endParaRPr>
            </a:p>
            <a:p>
              <a:pPr marL="342900" indent="-342900" algn="just">
                <a:buAutoNum type="alphaLcParenR"/>
              </a:pPr>
              <a:endParaRPr lang="it-IT" altLang="it-IT" sz="1800" dirty="0" smtClean="0">
                <a:solidFill>
                  <a:schemeClr val="tx1"/>
                </a:solidFill>
              </a:endParaRPr>
            </a:p>
            <a:p>
              <a:pPr marL="342900" indent="-342900" algn="just"/>
              <a:endParaRPr lang="it-IT" altLang="it-IT" sz="1800" dirty="0" smtClean="0">
                <a:solidFill>
                  <a:schemeClr val="tx1"/>
                </a:solidFill>
              </a:endParaRPr>
            </a:p>
            <a:p>
              <a:pPr algn="just"/>
              <a:endParaRPr lang="it-IT" altLang="it-IT" sz="1800" dirty="0" smtClean="0">
                <a:solidFill>
                  <a:schemeClr val="tx1"/>
                </a:solidFill>
              </a:endParaRPr>
            </a:p>
            <a:p>
              <a:pPr algn="just"/>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5818176"/>
            <a:chOff x="138449" y="-113895"/>
            <a:chExt cx="9769792" cy="15818127"/>
          </a:xfrm>
        </p:grpSpPr>
        <p:sp>
          <p:nvSpPr>
            <p:cNvPr id="1784" name="TextBox 3"/>
            <p:cNvSpPr txBox="1"/>
            <p:nvPr/>
          </p:nvSpPr>
          <p:spPr>
            <a:xfrm>
              <a:off x="1189090" y="-113895"/>
              <a:ext cx="8719151" cy="158181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smtClean="0">
                  <a:solidFill>
                    <a:schemeClr val="tx1"/>
                  </a:solidFill>
                </a:rPr>
                <a:t>Non conformità statuto</a:t>
              </a:r>
            </a:p>
            <a:p>
              <a:pPr algn="just">
                <a:lnSpc>
                  <a:spcPct val="100000"/>
                </a:lnSpc>
                <a:spcBef>
                  <a:spcPct val="0"/>
                </a:spcBef>
                <a:defRPr/>
              </a:pPr>
              <a:endParaRPr lang="it-IT" altLang="it-IT" sz="1800" b="1" dirty="0">
                <a:solidFill>
                  <a:schemeClr val="tx1"/>
                </a:solidFill>
              </a:endParaRPr>
            </a:p>
            <a:p>
              <a:pPr marL="342900" indent="-342900" algn="just"/>
              <a:endParaRPr lang="it-IT" altLang="it-IT" sz="1800" dirty="0" smtClean="0">
                <a:solidFill>
                  <a:schemeClr val="tx1"/>
                </a:solidFill>
              </a:endParaRPr>
            </a:p>
            <a:p>
              <a:pPr marL="342900" indent="-342900" algn="just"/>
              <a:r>
                <a:rPr lang="it-IT" altLang="it-IT" sz="1800" dirty="0" smtClean="0">
                  <a:solidFill>
                    <a:schemeClr val="tx1"/>
                  </a:solidFill>
                </a:rPr>
                <a:t>     Il nuovo decreto correttivo stabilisce  anche che:</a:t>
              </a:r>
            </a:p>
            <a:p>
              <a:pPr marL="342900" indent="-342900" algn="just"/>
              <a:endParaRPr lang="it-IT" altLang="it-IT" sz="1800" dirty="0" smtClean="0">
                <a:solidFill>
                  <a:schemeClr val="tx1"/>
                </a:solidFill>
              </a:endParaRPr>
            </a:p>
            <a:p>
              <a:pPr marL="342900" indent="-342900" algn="just">
                <a:buFont typeface="Wingdings" pitchFamily="2" charset="2"/>
                <a:buChar char="Ø"/>
              </a:pPr>
              <a:r>
                <a:rPr lang="it-IT" altLang="it-IT" sz="1800" dirty="0" smtClean="0">
                  <a:solidFill>
                    <a:schemeClr val="tx1"/>
                  </a:solidFill>
                </a:rPr>
                <a:t>la mancata conformità dello statuto ai criteri stabiliti rende inammissibile la richiesta di iscrizione al Registro nazionale delle attività sportive dilettantistiche e, per quanti vi sono già iscritti,comporta la cancellazione d’ufficio dallo stesso</a:t>
              </a:r>
            </a:p>
            <a:p>
              <a:pPr marL="342900" indent="-342900" algn="just"/>
              <a:endParaRPr lang="it-IT" altLang="it-IT" sz="1800" u="sng" dirty="0" smtClean="0">
                <a:solidFill>
                  <a:schemeClr val="tx1"/>
                </a:solidFill>
              </a:endParaRPr>
            </a:p>
            <a:p>
              <a:pPr marL="342900" indent="-342900" algn="just">
                <a:buFont typeface="Wingdings" pitchFamily="2" charset="2"/>
                <a:buChar char="Ø"/>
              </a:pPr>
              <a:endParaRPr lang="it-IT" altLang="it-IT" sz="1800" dirty="0" smtClean="0">
                <a:solidFill>
                  <a:schemeClr val="tx1"/>
                </a:solidFill>
              </a:endParaRPr>
            </a:p>
            <a:p>
              <a:pPr marL="342900" indent="-342900" algn="just">
                <a:buAutoNum type="alphaLcParenR"/>
              </a:pPr>
              <a:endParaRPr lang="it-IT" altLang="it-IT" sz="1800" dirty="0" smtClean="0">
                <a:solidFill>
                  <a:schemeClr val="tx1"/>
                </a:solidFill>
              </a:endParaRPr>
            </a:p>
            <a:p>
              <a:pPr marL="342900" indent="-342900" algn="just"/>
              <a:endParaRPr lang="it-IT" altLang="it-IT" sz="1800" dirty="0" smtClean="0">
                <a:solidFill>
                  <a:schemeClr val="tx1"/>
                </a:solidFill>
              </a:endParaRPr>
            </a:p>
            <a:p>
              <a:pPr algn="just"/>
              <a:endParaRPr lang="it-IT" altLang="it-IT" sz="1800" dirty="0" smtClean="0">
                <a:solidFill>
                  <a:schemeClr val="tx1"/>
                </a:solidFill>
              </a:endParaRPr>
            </a:p>
            <a:p>
              <a:pPr algn="just"/>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6538374"/>
            <a:chOff x="138449" y="-113895"/>
            <a:chExt cx="9769792" cy="16538324"/>
          </a:xfrm>
        </p:grpSpPr>
        <p:sp>
          <p:nvSpPr>
            <p:cNvPr id="1784" name="TextBox 3"/>
            <p:cNvSpPr txBox="1"/>
            <p:nvPr/>
          </p:nvSpPr>
          <p:spPr>
            <a:xfrm>
              <a:off x="1189090" y="-113895"/>
              <a:ext cx="8719151" cy="165383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smtClean="0">
                  <a:solidFill>
                    <a:schemeClr val="tx1"/>
                  </a:solidFill>
                </a:rPr>
                <a:t>Modifiche statutarie</a:t>
              </a:r>
            </a:p>
            <a:p>
              <a:pPr algn="just">
                <a:lnSpc>
                  <a:spcPct val="100000"/>
                </a:lnSpc>
                <a:spcBef>
                  <a:spcPct val="0"/>
                </a:spcBef>
                <a:defRPr/>
              </a:pPr>
              <a:endParaRPr lang="it-IT" altLang="it-IT" sz="1800" b="1" dirty="0">
                <a:solidFill>
                  <a:schemeClr val="tx1"/>
                </a:solidFill>
              </a:endParaRPr>
            </a:p>
            <a:p>
              <a:pPr marL="342900" indent="-342900" algn="just"/>
              <a:r>
                <a:rPr lang="it-IT" altLang="it-IT" sz="1800" dirty="0" smtClean="0">
                  <a:solidFill>
                    <a:schemeClr val="tx1"/>
                  </a:solidFill>
                </a:rPr>
                <a:t>     Art. 12 comma 2 bis “</a:t>
              </a:r>
              <a:r>
                <a:rPr lang="it-IT" altLang="it-IT" sz="1800" i="1" u="sng" dirty="0" smtClean="0">
                  <a:solidFill>
                    <a:schemeClr val="tx1"/>
                  </a:solidFill>
                </a:rPr>
                <a:t>Le modifiche statutarie adottate entro il 31 dicembre 2023</a:t>
              </a:r>
              <a:r>
                <a:rPr lang="it-IT" altLang="it-IT" sz="1800" i="1" dirty="0" smtClean="0">
                  <a:solidFill>
                    <a:schemeClr val="tx1"/>
                  </a:solidFill>
                </a:rPr>
                <a:t>, sono esenti dall’imposta di registro se hanno lo scopo di adeguare gli atti a modifiche o integrazioni necessarie a conformare gli statuti alle disposizioni del presente decreto</a:t>
              </a:r>
              <a:r>
                <a:rPr lang="it-IT" altLang="it-IT" sz="1800" dirty="0" smtClean="0">
                  <a:solidFill>
                    <a:schemeClr val="tx1"/>
                  </a:solidFill>
                </a:rPr>
                <a:t>”</a:t>
              </a:r>
            </a:p>
            <a:p>
              <a:pPr marL="342900" indent="-342900" algn="just"/>
              <a:endParaRPr lang="it-IT" altLang="it-IT" sz="1800" dirty="0" smtClean="0">
                <a:solidFill>
                  <a:schemeClr val="tx1"/>
                </a:solidFill>
              </a:endParaRPr>
            </a:p>
            <a:p>
              <a:pPr marL="342900" indent="-342900" algn="just"/>
              <a:r>
                <a:rPr lang="it-IT" altLang="it-IT" sz="1800" dirty="0" smtClean="0">
                  <a:solidFill>
                    <a:schemeClr val="tx1"/>
                  </a:solidFill>
                </a:rPr>
                <a:t>Quindi niente imposta di registro per le modifiche(€ 200) se:</a:t>
              </a:r>
            </a:p>
            <a:p>
              <a:pPr marL="342900" indent="-342900" algn="just"/>
              <a:r>
                <a:rPr lang="it-IT" altLang="it-IT" sz="1800" dirty="0" smtClean="0">
                  <a:solidFill>
                    <a:schemeClr val="tx1"/>
                  </a:solidFill>
                </a:rPr>
                <a:t> </a:t>
              </a:r>
            </a:p>
            <a:p>
              <a:pPr marL="342900" indent="-342900" algn="just">
                <a:buFont typeface="Wingdings" pitchFamily="2" charset="2"/>
                <a:buChar char="Ø"/>
              </a:pPr>
              <a:r>
                <a:rPr lang="it-IT" altLang="it-IT" sz="1800" dirty="0" smtClean="0">
                  <a:solidFill>
                    <a:schemeClr val="tx1"/>
                  </a:solidFill>
                </a:rPr>
                <a:t>per conformare lo statuto di </a:t>
              </a:r>
              <a:r>
                <a:rPr lang="it-IT" altLang="it-IT" sz="1800" dirty="0" err="1" smtClean="0">
                  <a:solidFill>
                    <a:schemeClr val="tx1"/>
                  </a:solidFill>
                </a:rPr>
                <a:t>asd</a:t>
              </a:r>
              <a:r>
                <a:rPr lang="it-IT" altLang="it-IT" sz="1800" dirty="0" smtClean="0">
                  <a:solidFill>
                    <a:schemeClr val="tx1"/>
                  </a:solidFill>
                </a:rPr>
                <a:t>/</a:t>
              </a:r>
              <a:r>
                <a:rPr lang="it-IT" altLang="it-IT" sz="1800" dirty="0" err="1" smtClean="0">
                  <a:solidFill>
                    <a:schemeClr val="tx1"/>
                  </a:solidFill>
                </a:rPr>
                <a:t>ssd</a:t>
              </a:r>
              <a:endParaRPr lang="it-IT" altLang="it-IT" sz="1800" dirty="0" smtClean="0">
                <a:solidFill>
                  <a:schemeClr val="tx1"/>
                </a:solidFill>
              </a:endParaRPr>
            </a:p>
            <a:p>
              <a:pPr marL="342900" indent="-342900" algn="just">
                <a:buFont typeface="Wingdings" pitchFamily="2" charset="2"/>
                <a:buChar char="Ø"/>
              </a:pPr>
              <a:r>
                <a:rPr lang="it-IT" altLang="it-IT" sz="1800" dirty="0" smtClean="0">
                  <a:solidFill>
                    <a:schemeClr val="tx1"/>
                  </a:solidFill>
                </a:rPr>
                <a:t>fatte entro il 31/12/2023</a:t>
              </a:r>
            </a:p>
            <a:p>
              <a:pPr marL="342900" indent="-342900" algn="just">
                <a:buFont typeface="Wingdings" pitchFamily="2" charset="2"/>
                <a:buChar char="Ø"/>
              </a:pPr>
              <a:endParaRPr lang="it-IT" altLang="it-IT" sz="1800" dirty="0" smtClean="0">
                <a:solidFill>
                  <a:schemeClr val="tx1"/>
                </a:solidFill>
              </a:endParaRPr>
            </a:p>
            <a:p>
              <a:pPr marL="342900" indent="-342900" algn="just">
                <a:buAutoNum type="alphaLcParenR"/>
              </a:pPr>
              <a:endParaRPr lang="it-IT" altLang="it-IT" sz="1800" dirty="0" smtClean="0">
                <a:solidFill>
                  <a:schemeClr val="tx1"/>
                </a:solidFill>
              </a:endParaRPr>
            </a:p>
            <a:p>
              <a:pPr marL="342900" indent="-342900" algn="just"/>
              <a:endParaRPr lang="it-IT" altLang="it-IT" sz="1800" dirty="0" smtClean="0">
                <a:solidFill>
                  <a:schemeClr val="tx1"/>
                </a:solidFill>
              </a:endParaRPr>
            </a:p>
            <a:p>
              <a:pPr algn="just"/>
              <a:endParaRPr lang="it-IT" altLang="it-IT" sz="1800" dirty="0" smtClean="0">
                <a:solidFill>
                  <a:schemeClr val="tx1"/>
                </a:solidFill>
              </a:endParaRPr>
            </a:p>
            <a:p>
              <a:pPr algn="just"/>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8006468"/>
            <a:chOff x="138449" y="-113895"/>
            <a:chExt cx="9769792" cy="18006412"/>
          </a:xfrm>
        </p:grpSpPr>
        <p:sp>
          <p:nvSpPr>
            <p:cNvPr id="1784" name="TextBox 3"/>
            <p:cNvSpPr txBox="1"/>
            <p:nvPr/>
          </p:nvSpPr>
          <p:spPr>
            <a:xfrm>
              <a:off x="1189090" y="-113895"/>
              <a:ext cx="8719151" cy="180064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altLang="it-IT" sz="1800" b="1" dirty="0" smtClean="0">
                  <a:solidFill>
                    <a:schemeClr val="tx1"/>
                  </a:solidFill>
                </a:rPr>
                <a:t>Procedura</a:t>
              </a: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r>
                <a:rPr lang="it-IT" sz="1800" b="1" dirty="0" err="1" smtClean="0">
                  <a:solidFill>
                    <a:schemeClr val="tx1"/>
                  </a:solidFill>
                </a:rPr>
                <a:t>Asd</a:t>
              </a:r>
              <a:endParaRPr lang="it-IT" sz="1800" b="1" dirty="0" smtClean="0">
                <a:solidFill>
                  <a:schemeClr val="tx1"/>
                </a:solidFill>
              </a:endParaRP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endParaRPr lang="it-IT" altLang="it-IT" sz="1800" b="1"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Il Consiglio direttivo approverà la bozza del nuovo statuto</a:t>
              </a:r>
            </a:p>
            <a:p>
              <a:pPr marL="342900" indent="-342900" algn="just">
                <a:lnSpc>
                  <a:spcPct val="100000"/>
                </a:lnSpc>
                <a:spcBef>
                  <a:spcPct val="0"/>
                </a:spcBef>
                <a:buFont typeface="Wingdings" pitchFamily="2" charset="2"/>
                <a:buChar char="Ø"/>
                <a:defRPr/>
              </a:pPr>
              <a:endParaRPr lang="it-IT" altLang="it-IT" sz="1800" b="1"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Convocherà l’assemblea </a:t>
              </a:r>
              <a:r>
                <a:rPr lang="it-IT" altLang="it-IT" sz="1800" u="sng" dirty="0" smtClean="0">
                  <a:solidFill>
                    <a:schemeClr val="tx1"/>
                  </a:solidFill>
                </a:rPr>
                <a:t>straordinaria</a:t>
              </a:r>
              <a:r>
                <a:rPr lang="it-IT" altLang="it-IT" sz="1800" dirty="0" smtClean="0">
                  <a:solidFill>
                    <a:schemeClr val="tx1"/>
                  </a:solidFill>
                </a:rPr>
                <a:t>, con le maggioranze previste dall’attuale statuto per le modifiche dello stesso (se nulla viene detto serve la presenza dei ¾ degli aventi diritto al voto e il voto favorevole della maggioranza – art. 21c.c.)</a:t>
              </a: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Non sono previste maggioranze semplificate</a:t>
              </a: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L’assemblea delibererà l’approvazione del nuovo testo di statuto</a:t>
              </a: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Registrazione statuto presso </a:t>
              </a:r>
              <a:r>
                <a:rPr lang="it-IT" altLang="it-IT" sz="1800" dirty="0" err="1" smtClean="0">
                  <a:solidFill>
                    <a:schemeClr val="tx1"/>
                  </a:solidFill>
                </a:rPr>
                <a:t>AdE</a:t>
              </a: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defRPr/>
              </a:pPr>
              <a:endParaRPr lang="it-IT" altLang="it-IT" sz="1800" dirty="0" smtClean="0">
                <a:solidFill>
                  <a:schemeClr val="tx1"/>
                </a:solidFill>
              </a:endParaRP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endParaRPr lang="it-IT" altLang="it-IT" sz="1800" dirty="0" smtClean="0">
                <a:solidFill>
                  <a:schemeClr val="tx1"/>
                </a:solidFill>
              </a:endParaRPr>
            </a:p>
            <a:p>
              <a:pPr marL="342900" indent="-342900" algn="just">
                <a:buFont typeface="Wingdings" pitchFamily="2" charset="2"/>
                <a:buChar char="Ø"/>
              </a:pPr>
              <a:endParaRPr lang="it-IT" altLang="it-IT" sz="1800" dirty="0" smtClean="0">
                <a:solidFill>
                  <a:schemeClr val="tx1"/>
                </a:solidFill>
              </a:endParaRPr>
            </a:p>
            <a:p>
              <a:pPr marL="342900" indent="-342900" algn="just">
                <a:buAutoNum type="alphaLcParenR"/>
              </a:pPr>
              <a:endParaRPr lang="it-IT" altLang="it-IT" sz="1800" dirty="0" smtClean="0">
                <a:solidFill>
                  <a:schemeClr val="tx1"/>
                </a:solidFill>
              </a:endParaRPr>
            </a:p>
            <a:p>
              <a:pPr marL="342900" indent="-342900" algn="just"/>
              <a:endParaRPr lang="it-IT" altLang="it-IT" sz="1800" dirty="0" smtClean="0">
                <a:solidFill>
                  <a:schemeClr val="tx1"/>
                </a:solidFill>
              </a:endParaRPr>
            </a:p>
            <a:p>
              <a:pPr algn="just"/>
              <a:endParaRPr lang="it-IT" altLang="it-IT" sz="1800" dirty="0" smtClean="0">
                <a:solidFill>
                  <a:schemeClr val="tx1"/>
                </a:solidFill>
              </a:endParaRPr>
            </a:p>
            <a:p>
              <a:pPr algn="just"/>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72951" y="1812481"/>
            <a:ext cx="9769793" cy="16344474"/>
            <a:chOff x="138449" y="-113895"/>
            <a:chExt cx="9769792" cy="16344423"/>
          </a:xfrm>
        </p:grpSpPr>
        <p:sp>
          <p:nvSpPr>
            <p:cNvPr id="1784" name="TextBox 3"/>
            <p:cNvSpPr txBox="1"/>
            <p:nvPr/>
          </p:nvSpPr>
          <p:spPr>
            <a:xfrm>
              <a:off x="1189090" y="-113895"/>
              <a:ext cx="8719151" cy="163444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r>
                <a:rPr lang="it-IT" altLang="it-IT" sz="1800" b="1" dirty="0" smtClean="0">
                  <a:solidFill>
                    <a:schemeClr val="tx1"/>
                  </a:solidFill>
                </a:rPr>
                <a:t>Procedura</a:t>
              </a: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r>
                <a:rPr lang="it-IT" sz="1800" b="1" dirty="0" err="1" smtClean="0">
                  <a:solidFill>
                    <a:schemeClr val="tx1"/>
                  </a:solidFill>
                </a:rPr>
                <a:t>Ssd</a:t>
              </a:r>
              <a:endParaRPr lang="it-IT" sz="1800" b="1" dirty="0" smtClean="0">
                <a:solidFill>
                  <a:schemeClr val="tx1"/>
                </a:solidFill>
              </a:endParaRPr>
            </a:p>
            <a:p>
              <a:pPr algn="just">
                <a:lnSpc>
                  <a:spcPct val="100000"/>
                </a:lnSpc>
                <a:spcBef>
                  <a:spcPct val="0"/>
                </a:spcBef>
                <a:defRPr/>
              </a:pPr>
              <a:endParaRPr lang="it-IT" altLang="it-IT" sz="1800" dirty="0" smtClean="0">
                <a:solidFill>
                  <a:schemeClr val="tx1"/>
                </a:solidFill>
              </a:endParaRPr>
            </a:p>
            <a:p>
              <a:pPr marL="342900" indent="-342900" algn="just">
                <a:lnSpc>
                  <a:spcPct val="100000"/>
                </a:lnSpc>
                <a:spcBef>
                  <a:spcPct val="0"/>
                </a:spcBef>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L’organo promotore sarà il Consiglio d’amministrazione o l’Amministratore unico che predispone la bozza del nuovo statuto</a:t>
              </a: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L’assemblea dei soci della società approva il bilancio ( con presenza del notaio-atto pubblico)</a:t>
              </a: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800" dirty="0" smtClean="0">
                  <a:solidFill>
                    <a:schemeClr val="tx1"/>
                  </a:solidFill>
                </a:rPr>
                <a:t>Il notaio provvede al deposito al Registro Imprese</a:t>
              </a: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endParaRPr lang="it-IT" altLang="it-IT" sz="1800" b="1" dirty="0" smtClean="0">
                <a:solidFill>
                  <a:schemeClr val="tx1"/>
                </a:solidFill>
              </a:endParaRPr>
            </a:p>
            <a:p>
              <a:pPr algn="just">
                <a:lnSpc>
                  <a:spcPct val="100000"/>
                </a:lnSpc>
                <a:spcBef>
                  <a:spcPct val="0"/>
                </a:spcBef>
                <a:defRPr/>
              </a:pPr>
              <a:endParaRPr lang="it-IT" altLang="it-IT" sz="1800" dirty="0" smtClean="0">
                <a:solidFill>
                  <a:schemeClr val="tx1"/>
                </a:solidFill>
              </a:endParaRPr>
            </a:p>
            <a:p>
              <a:pPr marL="342900" indent="-342900" algn="just">
                <a:buFont typeface="Wingdings" pitchFamily="2" charset="2"/>
                <a:buChar char="Ø"/>
              </a:pPr>
              <a:endParaRPr lang="it-IT" altLang="it-IT" sz="1800" dirty="0" smtClean="0">
                <a:solidFill>
                  <a:schemeClr val="tx1"/>
                </a:solidFill>
              </a:endParaRPr>
            </a:p>
            <a:p>
              <a:pPr marL="342900" indent="-342900" algn="just">
                <a:buAutoNum type="alphaLcParenR"/>
              </a:pPr>
              <a:endParaRPr lang="it-IT" altLang="it-IT" sz="1800" dirty="0" smtClean="0">
                <a:solidFill>
                  <a:schemeClr val="tx1"/>
                </a:solidFill>
              </a:endParaRPr>
            </a:p>
            <a:p>
              <a:pPr marL="342900" indent="-342900" algn="just"/>
              <a:endParaRPr lang="it-IT" altLang="it-IT" sz="1800" dirty="0" smtClean="0">
                <a:solidFill>
                  <a:schemeClr val="tx1"/>
                </a:solidFill>
              </a:endParaRPr>
            </a:p>
            <a:p>
              <a:pPr algn="just"/>
              <a:endParaRPr lang="it-IT" altLang="it-IT" sz="1800" dirty="0" smtClean="0">
                <a:solidFill>
                  <a:schemeClr val="tx1"/>
                </a:solidFill>
              </a:endParaRPr>
            </a:p>
            <a:p>
              <a:pPr algn="just"/>
              <a:endParaRPr lang="it-IT" altLang="it-IT" sz="18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800" dirty="0" smtClean="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endParaRPr lang="it-IT" dirty="0"/>
            </a:p>
            <a:p>
              <a:pPr algn="just"/>
              <a:endParaRPr lang="it-IT" altLang="it-IT" sz="1800" b="1" dirty="0">
                <a:solidFill>
                  <a:schemeClr val="tx1"/>
                </a:solidFill>
              </a:endParaRPr>
            </a:p>
            <a:p>
              <a:pPr marL="285750" indent="-285750" algn="just">
                <a:lnSpc>
                  <a:spcPct val="100000"/>
                </a:lnSpc>
                <a:spcBef>
                  <a:spcPct val="0"/>
                </a:spcBef>
                <a:buFont typeface="Wingdings" panose="05000000000000000000" pitchFamily="2" charset="2"/>
                <a:buChar char="Ø"/>
                <a:defRPr/>
              </a:pPr>
              <a:endParaRPr lang="it-IT" altLang="it-IT" sz="1800" b="1"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pPr algn="just">
                <a:lnSpc>
                  <a:spcPct val="100000"/>
                </a:lnSpc>
                <a:spcBef>
                  <a:spcPct val="0"/>
                </a:spcBef>
                <a:defRPr/>
              </a:pPr>
              <a:endParaRPr lang="it-IT" sz="1800" u="sng" dirty="0"/>
            </a:p>
            <a:p>
              <a:pPr algn="just"/>
              <a:endParaRPr lang="it-IT" sz="1800" dirty="0"/>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138449" y="49451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79620642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1221533"/>
            <a:chOff x="0" y="-153560"/>
            <a:chExt cx="9908241" cy="11221503"/>
          </a:xfrm>
        </p:grpSpPr>
        <p:sp>
          <p:nvSpPr>
            <p:cNvPr id="1784" name="TextBox 3"/>
            <p:cNvSpPr txBox="1"/>
            <p:nvPr/>
          </p:nvSpPr>
          <p:spPr>
            <a:xfrm>
              <a:off x="1189090" y="-153560"/>
              <a:ext cx="8719151" cy="1122150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 – art. 6:</a:t>
              </a:r>
              <a:endParaRPr lang="it-IT" sz="1800" b="1" dirty="0">
                <a:solidFill>
                  <a:schemeClr val="tx1"/>
                </a:solidFill>
              </a:endParaRP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altLang="it-IT" sz="1800" b="1" dirty="0">
                <a:solidFill>
                  <a:schemeClr val="tx1"/>
                </a:solidFill>
              </a:endParaRPr>
            </a:p>
            <a:p>
              <a:pPr marL="285750" indent="-285750" algn="just">
                <a:lnSpc>
                  <a:spcPct val="100000"/>
                </a:lnSpc>
                <a:spcBef>
                  <a:spcPct val="0"/>
                </a:spcBef>
                <a:defRPr/>
              </a:pPr>
              <a:endParaRPr lang="it-IT" altLang="it-IT" sz="1800" dirty="0">
                <a:solidFill>
                  <a:schemeClr val="tx1"/>
                </a:solidFill>
              </a:endParaRPr>
            </a:p>
            <a:p>
              <a:pPr marL="285750" indent="-285750" algn="just">
                <a:buFont typeface="Wingdings" panose="05000000000000000000" pitchFamily="2" charset="2"/>
                <a:buChar char="Ø"/>
              </a:pPr>
              <a:r>
                <a:rPr lang="it-IT" sz="1800" dirty="0" smtClean="0">
                  <a:solidFill>
                    <a:schemeClr val="tx1"/>
                  </a:solidFill>
                </a:rPr>
                <a:t>Denominazione (dovrà essere indicata la finalità sportiva e la ragione o la denominazione sociale dilettantistica)</a:t>
              </a:r>
              <a:endParaRPr lang="it-IT" sz="1800" dirty="0">
                <a:solidFill>
                  <a:schemeClr val="tx1"/>
                </a:solidFill>
              </a:endParaRPr>
            </a:p>
            <a:p>
              <a:pPr marL="342900" indent="-342900" algn="just">
                <a:buFont typeface="+mj-lt"/>
                <a:buAutoNum type="arabicParenR"/>
              </a:pPr>
              <a:r>
                <a:rPr lang="it-IT" sz="1800" dirty="0">
                  <a:solidFill>
                    <a:schemeClr val="tx1"/>
                  </a:solidFill>
                </a:rPr>
                <a:t>L’oggetto sociale con specifico riferimento </a:t>
              </a:r>
              <a:r>
                <a:rPr lang="it-IT" sz="1800" u="sng" dirty="0">
                  <a:solidFill>
                    <a:schemeClr val="tx1"/>
                  </a:solidFill>
                </a:rPr>
                <a:t>all’esercizio in via stabile e principale dell’organizzazione e gestione di attività sportive dilettantistiche, ivi compresa la formazione, la didattica, la preparazione e l’assistenza all’attività sportiva dilettantistica</a:t>
              </a:r>
            </a:p>
            <a:p>
              <a:pPr marL="342900" indent="-342900" algn="just">
                <a:buFont typeface="+mj-lt"/>
                <a:buAutoNum type="arabicParenR"/>
              </a:pPr>
              <a:r>
                <a:rPr lang="it-IT" sz="1800" dirty="0">
                  <a:solidFill>
                    <a:schemeClr val="tx1"/>
                  </a:solidFill>
                </a:rPr>
                <a:t>L’attribuzione della legale rappresentanza</a:t>
              </a:r>
            </a:p>
            <a:p>
              <a:pPr marL="342900" indent="-342900" algn="just">
                <a:buFont typeface="+mj-lt"/>
                <a:buAutoNum type="arabicParenR"/>
              </a:pPr>
              <a:r>
                <a:rPr lang="it-IT" sz="1800" dirty="0">
                  <a:solidFill>
                    <a:schemeClr val="tx1"/>
                  </a:solidFill>
                </a:rPr>
                <a:t>L’assenza di fine di lucro, (ai sensi dell’art. 8 del decreto)</a:t>
              </a:r>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2454711064"/>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72816"/>
            <a:ext cx="9908242" cy="11581632"/>
            <a:chOff x="0" y="-153560"/>
            <a:chExt cx="9908241" cy="11581601"/>
          </a:xfrm>
        </p:grpSpPr>
        <p:sp>
          <p:nvSpPr>
            <p:cNvPr id="1784" name="TextBox 3"/>
            <p:cNvSpPr txBox="1"/>
            <p:nvPr/>
          </p:nvSpPr>
          <p:spPr>
            <a:xfrm>
              <a:off x="1189090" y="-153560"/>
              <a:ext cx="8719151" cy="11581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algn="just">
                <a:lnSpc>
                  <a:spcPct val="100000"/>
                </a:lnSpc>
                <a:spcBef>
                  <a:spcPct val="0"/>
                </a:spcBef>
                <a:defRPr/>
              </a:pPr>
              <a:endParaRPr lang="it-IT" sz="1800" dirty="0">
                <a:solidFill>
                  <a:schemeClr val="tx1"/>
                </a:solidFill>
              </a:endParaRPr>
            </a:p>
            <a:p>
              <a:pPr algn="just">
                <a:lnSpc>
                  <a:spcPct val="100000"/>
                </a:lnSpc>
                <a:spcBef>
                  <a:spcPct val="0"/>
                </a:spcBef>
                <a:defRPr/>
              </a:pPr>
              <a:r>
                <a:rPr lang="it-IT" sz="1800" b="1" dirty="0" err="1" smtClean="0">
                  <a:solidFill>
                    <a:schemeClr val="tx1"/>
                  </a:solidFill>
                </a:rPr>
                <a:t>D.Lgs</a:t>
              </a:r>
              <a:r>
                <a:rPr lang="it-IT" sz="1800" b="1" dirty="0" smtClean="0">
                  <a:solidFill>
                    <a:schemeClr val="tx1"/>
                  </a:solidFill>
                </a:rPr>
                <a:t> 36/2021 – art. 6:</a:t>
              </a:r>
            </a:p>
            <a:p>
              <a:pPr algn="just">
                <a:lnSpc>
                  <a:spcPct val="100000"/>
                </a:lnSpc>
                <a:spcBef>
                  <a:spcPct val="0"/>
                </a:spcBef>
                <a:defRPr/>
              </a:pPr>
              <a:endParaRPr lang="it-IT" altLang="it-IT" sz="1800" b="1" dirty="0">
                <a:solidFill>
                  <a:schemeClr val="tx1"/>
                </a:solidFill>
              </a:endParaRPr>
            </a:p>
            <a:p>
              <a:pPr algn="just">
                <a:lnSpc>
                  <a:spcPct val="100000"/>
                </a:lnSpc>
                <a:spcBef>
                  <a:spcPct val="0"/>
                </a:spcBef>
                <a:defRPr/>
              </a:pPr>
              <a:r>
                <a:rPr lang="it-IT" altLang="it-IT" sz="1800" b="1" dirty="0">
                  <a:solidFill>
                    <a:schemeClr val="tx1"/>
                  </a:solidFill>
                </a:rPr>
                <a:t>Clausole obbligatorie:</a:t>
              </a:r>
            </a:p>
            <a:p>
              <a:pPr algn="just">
                <a:lnSpc>
                  <a:spcPct val="100000"/>
                </a:lnSpc>
                <a:spcBef>
                  <a:spcPct val="0"/>
                </a:spcBef>
                <a:defRPr/>
              </a:pPr>
              <a:endParaRPr lang="it-IT" sz="1800" u="sng" dirty="0"/>
            </a:p>
            <a:p>
              <a:pPr algn="just"/>
              <a:r>
                <a:rPr lang="it-IT" sz="1800" dirty="0">
                  <a:solidFill>
                    <a:schemeClr val="tx1"/>
                  </a:solidFill>
                </a:rPr>
                <a:t>5) Le norme sull’ordinamento </a:t>
              </a:r>
              <a:r>
                <a:rPr lang="it-IT" sz="1800" dirty="0" smtClean="0">
                  <a:solidFill>
                    <a:schemeClr val="tx1"/>
                  </a:solidFill>
                </a:rPr>
                <a:t>interno </a:t>
              </a:r>
              <a:r>
                <a:rPr lang="it-IT" sz="1800" dirty="0">
                  <a:solidFill>
                    <a:schemeClr val="tx1"/>
                  </a:solidFill>
                </a:rPr>
                <a:t>ispirato ai principi di democrazia e di uguaglianza dei diritti di tutti gli associati, con la previsione dell’elettività delle cariche sociali, fatte salve le società sportive che assumono la forma societaria per le quali si applicano le disposizioni del codice civile</a:t>
              </a:r>
            </a:p>
            <a:p>
              <a:pPr algn="just"/>
              <a:r>
                <a:rPr lang="it-IT" sz="1800" dirty="0">
                  <a:solidFill>
                    <a:schemeClr val="tx1"/>
                  </a:solidFill>
                </a:rPr>
                <a:t>6) L’obbligo di redazione di rendiconto economico-finanziari, nonché le modalità di approvazione degli stessi da parte degli organi statutari, </a:t>
              </a:r>
            </a:p>
            <a:p>
              <a:pPr algn="just"/>
              <a:r>
                <a:rPr lang="it-IT" sz="1800" dirty="0">
                  <a:solidFill>
                    <a:schemeClr val="tx1"/>
                  </a:solidFill>
                </a:rPr>
                <a:t>7) le modalità di scioglimento dell’associazione</a:t>
              </a:r>
            </a:p>
            <a:p>
              <a:pPr algn="just"/>
              <a:r>
                <a:rPr lang="it-IT" sz="1800" dirty="0">
                  <a:solidFill>
                    <a:schemeClr val="tx1"/>
                  </a:solidFill>
                </a:rPr>
                <a:t>8) L’obbligo di devoluzione ai fini sportivi del patrimonio in caso di scioglimento delle società e delle associazioni</a:t>
              </a:r>
            </a:p>
            <a:p>
              <a:pPr marL="342900" indent="-342900" algn="just">
                <a:buFont typeface="+mj-lt"/>
                <a:buAutoNum type="arabicParenR"/>
              </a:pPr>
              <a:endParaRPr lang="it-IT" sz="1800" dirty="0"/>
            </a:p>
            <a:p>
              <a:pPr marL="342900" indent="-342900" algn="just">
                <a:buFont typeface="+mj-lt"/>
                <a:buAutoNum type="arabicParenR"/>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marL="285750" indent="-285750" algn="just">
                <a:buFont typeface="Wingdings" panose="05000000000000000000" pitchFamily="2" charset="2"/>
                <a:buChar char="Ø"/>
              </a:pPr>
              <a:endParaRPr lang="it-IT" sz="1800" dirty="0"/>
            </a:p>
            <a:p>
              <a:pPr algn="just"/>
              <a:endParaRPr lang="it-IT" sz="1800" dirty="0"/>
            </a:p>
            <a:p>
              <a:pPr algn="just"/>
              <a:endParaRPr lang="it-IT" altLang="it-IT" sz="1800" b="1" i="1" dirty="0">
                <a:solidFill>
                  <a:schemeClr val="tx1"/>
                </a:solidFill>
              </a:endParaRPr>
            </a:p>
            <a:p>
              <a:pPr algn="just"/>
              <a:endParaRPr lang="it-IT" altLang="it-IT" sz="1800" dirty="0">
                <a:solidFill>
                  <a:schemeClr val="tx1"/>
                </a:solidFill>
              </a:endParaRPr>
            </a:p>
            <a:p>
              <a:pPr algn="just">
                <a:lnSpc>
                  <a:spcPct val="100000"/>
                </a:lnSpc>
                <a:spcBef>
                  <a:spcPct val="0"/>
                </a:spcBef>
                <a:defRPr/>
              </a:pPr>
              <a:endParaRPr lang="it-IT" altLang="it-IT" sz="1800" dirty="0">
                <a:solidFill>
                  <a:schemeClr val="tx1"/>
                </a:solidFill>
              </a:endParaRPr>
            </a:p>
            <a:p>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2342" y="650367"/>
            <a:ext cx="10600070" cy="581057"/>
            <a:chOff x="0" y="0"/>
            <a:chExt cx="10600067" cy="581056"/>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0" y="150170"/>
              <a:ext cx="10600067" cy="4308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altLang="it-IT" sz="2800" dirty="0" smtClean="0">
                  <a:solidFill>
                    <a:schemeClr val="tx1"/>
                  </a:solidFill>
                </a:rPr>
                <a:t>La revisione dello statuto per le </a:t>
              </a:r>
              <a:r>
                <a:rPr lang="it-IT" altLang="it-IT" sz="2800" dirty="0" err="1" smtClean="0">
                  <a:solidFill>
                    <a:schemeClr val="tx1"/>
                  </a:solidFill>
                </a:rPr>
                <a:t>asd</a:t>
              </a:r>
              <a:r>
                <a:rPr lang="it-IT" altLang="it-IT" sz="2800" dirty="0" smtClean="0">
                  <a:solidFill>
                    <a:schemeClr val="tx1"/>
                  </a:solidFill>
                </a:rPr>
                <a:t> / </a:t>
              </a:r>
              <a:r>
                <a:rPr lang="it-IT" altLang="it-IT" sz="2800" dirty="0" err="1" smtClean="0">
                  <a:solidFill>
                    <a:schemeClr val="tx1"/>
                  </a:solidFill>
                </a:rPr>
                <a:t>ssd</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r>
                <a:rPr lang="it-IT" altLang="it-IT" sz="2800" dirty="0" smtClean="0">
                  <a:solidFill>
                    <a:schemeClr val="tx1"/>
                  </a:solidFill>
                </a:rPr>
                <a:t> </a:t>
              </a:r>
              <a:r>
                <a:rPr lang="it-IT" altLang="it-IT" sz="2800" dirty="0" smtClean="0">
                  <a:solidFill>
                    <a:schemeClr val="tx1"/>
                  </a:solidFill>
                  <a:ea typeface="Arial Unicode MS" pitchFamily="34" charset="-128"/>
                  <a:cs typeface="Arial Unicode MS" pitchFamily="34" charset="-128"/>
                </a:rPr>
                <a:t> </a:t>
              </a:r>
              <a:endParaRPr sz="2800" dirty="0"/>
            </a:p>
          </p:txBody>
        </p:sp>
      </p:grpSp>
    </p:spTree>
    <p:extLst>
      <p:ext uri="{BB962C8B-B14F-4D97-AF65-F5344CB8AC3E}">
        <p14:creationId xmlns:p14="http://schemas.microsoft.com/office/powerpoint/2010/main" xmlns="" val="3566833763"/>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theme/theme1.xml><?xml version="1.0" encoding="utf-8"?>
<a:theme xmlns:a="http://schemas.openxmlformats.org/drawingml/2006/main" name="Presentation1">
  <a:themeElements>
    <a:clrScheme name="Presentation1">
      <a:dk1>
        <a:srgbClr val="2C2C2C"/>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entation1">
  <a:themeElements>
    <a:clrScheme name="Presentation1">
      <a:dk1>
        <a:srgbClr val="000000"/>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23741</TotalTime>
  <Words>1795</Words>
  <Application>Microsoft Office PowerPoint</Application>
  <PresentationFormat>Personalizzato</PresentationFormat>
  <Paragraphs>575</Paragraphs>
  <Slides>20</Slides>
  <Notes>1</Notes>
  <HiddenSlides>0</HiddenSlides>
  <MMClips>0</MMClips>
  <ScaleCrop>false</ScaleCrop>
  <HeadingPairs>
    <vt:vector size="4" baseType="variant">
      <vt:variant>
        <vt:lpstr>Tema</vt:lpstr>
      </vt:variant>
      <vt:variant>
        <vt:i4>2</vt:i4>
      </vt:variant>
      <vt:variant>
        <vt:lpstr>Titoli diapositive</vt:lpstr>
      </vt:variant>
      <vt:variant>
        <vt:i4>20</vt:i4>
      </vt:variant>
    </vt:vector>
  </HeadingPairs>
  <TitlesOfParts>
    <vt:vector size="22" baseType="lpstr">
      <vt:lpstr>Presentation1</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lenovo</dc:creator>
  <cp:lastModifiedBy>lenovo</cp:lastModifiedBy>
  <cp:revision>516</cp:revision>
  <dcterms:modified xsi:type="dcterms:W3CDTF">2023-09-28T16:56:00Z</dcterms:modified>
</cp:coreProperties>
</file>